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ov" ContentType="video/quicktime"/>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 id="2147483950" r:id="rId6"/>
    <p:sldMasterId id="2147483957" r:id="rId7"/>
    <p:sldMasterId id="2147483970" r:id="rId8"/>
  </p:sldMasterIdLst>
  <p:notesMasterIdLst>
    <p:notesMasterId r:id="rId34"/>
  </p:notesMasterIdLst>
  <p:handoutMasterIdLst>
    <p:handoutMasterId r:id="rId35"/>
  </p:handoutMasterIdLst>
  <p:sldIdLst>
    <p:sldId id="256" r:id="rId9"/>
    <p:sldId id="267" r:id="rId10"/>
    <p:sldId id="310" r:id="rId11"/>
    <p:sldId id="312" r:id="rId12"/>
    <p:sldId id="285" r:id="rId13"/>
    <p:sldId id="268" r:id="rId14"/>
    <p:sldId id="269" r:id="rId15"/>
    <p:sldId id="313" r:id="rId16"/>
    <p:sldId id="272" r:id="rId17"/>
    <p:sldId id="277" r:id="rId18"/>
    <p:sldId id="279" r:id="rId19"/>
    <p:sldId id="309" r:id="rId20"/>
    <p:sldId id="311" r:id="rId21"/>
    <p:sldId id="286" r:id="rId22"/>
    <p:sldId id="288" r:id="rId23"/>
    <p:sldId id="291" r:id="rId24"/>
    <p:sldId id="314" r:id="rId25"/>
    <p:sldId id="298" r:id="rId26"/>
    <p:sldId id="299" r:id="rId27"/>
    <p:sldId id="300" r:id="rId28"/>
    <p:sldId id="301" r:id="rId29"/>
    <p:sldId id="302" r:id="rId30"/>
    <p:sldId id="304" r:id="rId31"/>
    <p:sldId id="305" r:id="rId32"/>
    <p:sldId id="308" r:id="rId33"/>
  </p:sldIdLst>
  <p:sldSz cx="12225338" cy="6858000"/>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610636" algn="l" rtl="0" fontAlgn="base">
      <a:spcBef>
        <a:spcPct val="0"/>
      </a:spcBef>
      <a:spcAft>
        <a:spcPct val="0"/>
      </a:spcAft>
      <a:defRPr kern="1200">
        <a:solidFill>
          <a:schemeClr val="tx1"/>
        </a:solidFill>
        <a:latin typeface="Verdana" pitchFamily="34" charset="0"/>
        <a:ea typeface="+mn-ea"/>
        <a:cs typeface="+mn-cs"/>
      </a:defRPr>
    </a:lvl2pPr>
    <a:lvl3pPr marL="1221273" algn="l" rtl="0" fontAlgn="base">
      <a:spcBef>
        <a:spcPct val="0"/>
      </a:spcBef>
      <a:spcAft>
        <a:spcPct val="0"/>
      </a:spcAft>
      <a:defRPr kern="1200">
        <a:solidFill>
          <a:schemeClr val="tx1"/>
        </a:solidFill>
        <a:latin typeface="Verdana" pitchFamily="34" charset="0"/>
        <a:ea typeface="+mn-ea"/>
        <a:cs typeface="+mn-cs"/>
      </a:defRPr>
    </a:lvl3pPr>
    <a:lvl4pPr marL="1831909" algn="l" rtl="0" fontAlgn="base">
      <a:spcBef>
        <a:spcPct val="0"/>
      </a:spcBef>
      <a:spcAft>
        <a:spcPct val="0"/>
      </a:spcAft>
      <a:defRPr kern="1200">
        <a:solidFill>
          <a:schemeClr val="tx1"/>
        </a:solidFill>
        <a:latin typeface="Verdana" pitchFamily="34" charset="0"/>
        <a:ea typeface="+mn-ea"/>
        <a:cs typeface="+mn-cs"/>
      </a:defRPr>
    </a:lvl4pPr>
    <a:lvl5pPr marL="2442545" algn="l" rtl="0" fontAlgn="base">
      <a:spcBef>
        <a:spcPct val="0"/>
      </a:spcBef>
      <a:spcAft>
        <a:spcPct val="0"/>
      </a:spcAft>
      <a:defRPr kern="1200">
        <a:solidFill>
          <a:schemeClr val="tx1"/>
        </a:solidFill>
        <a:latin typeface="Verdana" pitchFamily="34" charset="0"/>
        <a:ea typeface="+mn-ea"/>
        <a:cs typeface="+mn-cs"/>
      </a:defRPr>
    </a:lvl5pPr>
    <a:lvl6pPr marL="3053182" algn="l" defTabSz="1221273" rtl="0" eaLnBrk="1" latinLnBrk="0" hangingPunct="1">
      <a:defRPr kern="1200">
        <a:solidFill>
          <a:schemeClr val="tx1"/>
        </a:solidFill>
        <a:latin typeface="Verdana" pitchFamily="34" charset="0"/>
        <a:ea typeface="+mn-ea"/>
        <a:cs typeface="+mn-cs"/>
      </a:defRPr>
    </a:lvl6pPr>
    <a:lvl7pPr marL="3663818" algn="l" defTabSz="1221273" rtl="0" eaLnBrk="1" latinLnBrk="0" hangingPunct="1">
      <a:defRPr kern="1200">
        <a:solidFill>
          <a:schemeClr val="tx1"/>
        </a:solidFill>
        <a:latin typeface="Verdana" pitchFamily="34" charset="0"/>
        <a:ea typeface="+mn-ea"/>
        <a:cs typeface="+mn-cs"/>
      </a:defRPr>
    </a:lvl7pPr>
    <a:lvl8pPr marL="4274454" algn="l" defTabSz="1221273" rtl="0" eaLnBrk="1" latinLnBrk="0" hangingPunct="1">
      <a:defRPr kern="1200">
        <a:solidFill>
          <a:schemeClr val="tx1"/>
        </a:solidFill>
        <a:latin typeface="Verdana" pitchFamily="34" charset="0"/>
        <a:ea typeface="+mn-ea"/>
        <a:cs typeface="+mn-cs"/>
      </a:defRPr>
    </a:lvl8pPr>
    <a:lvl9pPr marL="4885091" algn="l" defTabSz="1221273" rtl="0" eaLnBrk="1" latinLnBrk="0" hangingPunct="1">
      <a:defRPr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51" userDrawn="1">
          <p15:clr>
            <a:srgbClr val="A4A3A4"/>
          </p15:clr>
        </p15:guide>
      </p15:sldGuideLst>
    </p:ext>
    <p:ext uri="{2D200454-40CA-4A62-9FC3-DE9A4176ACB9}">
      <p15:notesGuideLst xmlns:p15="http://schemas.microsoft.com/office/powerpoint/2012/main">
        <p15:guide id="1" orient="horz" pos="2932">
          <p15:clr>
            <a:srgbClr val="A4A3A4"/>
          </p15:clr>
        </p15:guide>
        <p15:guide id="2" pos="22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clrMode="bw" scaleToFitPaper="1"/>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197A6"/>
    <a:srgbClr val="F1666A"/>
    <a:srgbClr val="D9D9D9"/>
    <a:srgbClr val="053249"/>
    <a:srgbClr val="003249"/>
    <a:srgbClr val="335E6F"/>
    <a:srgbClr val="006196"/>
    <a:srgbClr val="6DCFF6"/>
    <a:srgbClr val="FFCC4E"/>
    <a:srgbClr val="76C8A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6327" autoAdjust="0"/>
  </p:normalViewPr>
  <p:slideViewPr>
    <p:cSldViewPr snapToGrid="0">
      <p:cViewPr varScale="1">
        <p:scale>
          <a:sx n="123" d="100"/>
          <a:sy n="123" d="100"/>
        </p:scale>
        <p:origin x="360" y="184"/>
      </p:cViewPr>
      <p:guideLst>
        <p:guide orient="horz" pos="2160"/>
        <p:guide pos="3851"/>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p:cViewPr varScale="1">
        <p:scale>
          <a:sx n="50" d="100"/>
          <a:sy n="50" d="100"/>
        </p:scale>
        <p:origin x="-2659" y="-67"/>
      </p:cViewPr>
      <p:guideLst>
        <p:guide orient="horz" pos="2932"/>
        <p:guide pos="2212"/>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tableStyles" Target="tableStyles.xml"/><Relationship Id="rId21" Type="http://schemas.openxmlformats.org/officeDocument/2006/relationships/slide" Target="slides/slide13.xml"/><Relationship Id="rId34" Type="http://schemas.openxmlformats.org/officeDocument/2006/relationships/notesMaster" Target="notesMasters/notesMaster1.xml"/><Relationship Id="rId7"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slide" Target="slides/slide21.xml"/><Relationship Id="rId1" Type="http://schemas.openxmlformats.org/officeDocument/2006/relationships/customXml" Target="../customXml/item1.xml"/><Relationship Id="rId6" Type="http://schemas.openxmlformats.org/officeDocument/2006/relationships/slideMaster" Target="slideMasters/slideMaster2.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viewProps" Target="viewProps.xml"/><Relationship Id="rId5" Type="http://schemas.openxmlformats.org/officeDocument/2006/relationships/slideMaster" Target="slideMasters/slideMaster1.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presProps" Target="presProps.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handoutMaster" Target="handoutMasters/handoutMaster1.xml"/><Relationship Id="rId8" Type="http://schemas.openxmlformats.org/officeDocument/2006/relationships/slideMaster" Target="slideMasters/slideMaster4.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dLbls>
          <c:dLblPos val="outEnd"/>
          <c:showLegendKey val="0"/>
          <c:showVal val="0"/>
          <c:showCatName val="1"/>
          <c:showSerName val="0"/>
          <c:showPercent val="0"/>
          <c:showBubbleSize val="0"/>
          <c:showLeaderLines val="0"/>
        </c:dLbls>
      </c:pie3DChart>
      <c:spPr>
        <a:noFill/>
        <a:ln>
          <a:noFill/>
        </a:ln>
        <a:effectLst/>
      </c:spPr>
    </c:plotArea>
    <c:plotVisOnly val="1"/>
    <c:dispBlanksAs val="gap"/>
    <c:showDLblsOverMax val="0"/>
  </c:chart>
  <c:spPr>
    <a:noFill/>
    <a:ln>
      <a:noFill/>
    </a:ln>
    <a:effectLst/>
  </c:spPr>
  <c:txPr>
    <a:bodyPr/>
    <a:lstStyle/>
    <a:p>
      <a:pPr>
        <a:defRPr/>
      </a:pPr>
      <a:endParaRPr lang="en-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Sheet1!$B$1</c:f>
              <c:strCache>
                <c:ptCount val="1"/>
                <c:pt idx="0">
                  <c:v>VALUE</c:v>
                </c:pt>
              </c:strCache>
            </c:strRef>
          </c:tx>
          <c:spPr>
            <a:ln>
              <a:noFill/>
            </a:ln>
            <a:effectLst/>
            <a:scene3d>
              <a:camera prst="orthographicFront"/>
              <a:lightRig rig="threePt" dir="t"/>
            </a:scene3d>
            <a:sp3d prstMaterial="matte"/>
          </c:spPr>
          <c:explosion val="5"/>
          <c:dPt>
            <c:idx val="0"/>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01-741F-47C1-9996-DF6877D07366}"/>
              </c:ext>
            </c:extLst>
          </c:dPt>
          <c:dPt>
            <c:idx val="1"/>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03-741F-47C1-9996-DF6877D07366}"/>
              </c:ext>
            </c:extLst>
          </c:dPt>
          <c:dPt>
            <c:idx val="2"/>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05-741F-47C1-9996-DF6877D07366}"/>
              </c:ext>
            </c:extLst>
          </c:dPt>
          <c:dPt>
            <c:idx val="3"/>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07-741F-47C1-9996-DF6877D07366}"/>
              </c:ext>
            </c:extLst>
          </c:dPt>
          <c:dPt>
            <c:idx val="4"/>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09-741F-47C1-9996-DF6877D07366}"/>
              </c:ext>
            </c:extLst>
          </c:dPt>
          <c:dPt>
            <c:idx val="5"/>
            <c:bubble3D val="0"/>
            <c:spPr>
              <a:solidFill>
                <a:srgbClr val="FBAB18"/>
              </a:solidFill>
              <a:ln>
                <a:noFill/>
              </a:ln>
              <a:effectLst/>
              <a:scene3d>
                <a:camera prst="orthographicFront"/>
                <a:lightRig rig="threePt" dir="t"/>
              </a:scene3d>
              <a:sp3d prstMaterial="matte"/>
            </c:spPr>
            <c:extLst>
              <c:ext xmlns:c16="http://schemas.microsoft.com/office/drawing/2014/chart" uri="{C3380CC4-5D6E-409C-BE32-E72D297353CC}">
                <c16:uniqueId val="{0000000B-741F-47C1-9996-DF6877D07366}"/>
              </c:ext>
            </c:extLst>
          </c:dPt>
          <c:dPt>
            <c:idx val="6"/>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0D-741F-47C1-9996-DF6877D07366}"/>
              </c:ext>
            </c:extLst>
          </c:dPt>
          <c:dPt>
            <c:idx val="7"/>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0F-741F-47C1-9996-DF6877D07366}"/>
              </c:ext>
            </c:extLst>
          </c:dPt>
          <c:dPt>
            <c:idx val="8"/>
            <c:bubble3D val="0"/>
            <c:spPr>
              <a:solidFill>
                <a:srgbClr val="F1666A"/>
              </a:solidFill>
              <a:ln>
                <a:noFill/>
              </a:ln>
              <a:effectLst/>
              <a:scene3d>
                <a:camera prst="orthographicFront"/>
                <a:lightRig rig="threePt" dir="t"/>
              </a:scene3d>
              <a:sp3d prstMaterial="matte"/>
            </c:spPr>
            <c:extLst>
              <c:ext xmlns:c16="http://schemas.microsoft.com/office/drawing/2014/chart" uri="{C3380CC4-5D6E-409C-BE32-E72D297353CC}">
                <c16:uniqueId val="{00000011-741F-47C1-9996-DF6877D07366}"/>
              </c:ext>
            </c:extLst>
          </c:dPt>
          <c:dPt>
            <c:idx val="9"/>
            <c:bubble3D val="0"/>
            <c:spPr>
              <a:solidFill>
                <a:srgbClr val="ED1B2F"/>
              </a:solidFill>
              <a:ln>
                <a:noFill/>
              </a:ln>
              <a:effectLst/>
              <a:scene3d>
                <a:camera prst="orthographicFront"/>
                <a:lightRig rig="threePt" dir="t"/>
              </a:scene3d>
              <a:sp3d prstMaterial="matte"/>
            </c:spPr>
            <c:extLst>
              <c:ext xmlns:c16="http://schemas.microsoft.com/office/drawing/2014/chart" uri="{C3380CC4-5D6E-409C-BE32-E72D297353CC}">
                <c16:uniqueId val="{00000013-741F-47C1-9996-DF6877D07366}"/>
              </c:ext>
            </c:extLst>
          </c:dPt>
          <c:dPt>
            <c:idx val="10"/>
            <c:bubble3D val="0"/>
            <c:spPr>
              <a:solidFill>
                <a:srgbClr val="CF1D39"/>
              </a:solidFill>
              <a:ln>
                <a:noFill/>
              </a:ln>
              <a:effectLst/>
              <a:scene3d>
                <a:camera prst="orthographicFront"/>
                <a:lightRig rig="threePt" dir="t"/>
              </a:scene3d>
              <a:sp3d prstMaterial="matte"/>
            </c:spPr>
            <c:extLst>
              <c:ext xmlns:c16="http://schemas.microsoft.com/office/drawing/2014/chart" uri="{C3380CC4-5D6E-409C-BE32-E72D297353CC}">
                <c16:uniqueId val="{00000015-741F-47C1-9996-DF6877D07366}"/>
              </c:ext>
            </c:extLst>
          </c:dPt>
          <c:dPt>
            <c:idx val="11"/>
            <c:bubble3D val="0"/>
            <c:spPr>
              <a:solidFill>
                <a:srgbClr val="960136"/>
              </a:solidFill>
              <a:ln>
                <a:noFill/>
              </a:ln>
              <a:effectLst/>
              <a:scene3d>
                <a:camera prst="orthographicFront"/>
                <a:lightRig rig="threePt" dir="t"/>
              </a:scene3d>
              <a:sp3d prstMaterial="matte"/>
            </c:spPr>
            <c:extLst>
              <c:ext xmlns:c16="http://schemas.microsoft.com/office/drawing/2014/chart" uri="{C3380CC4-5D6E-409C-BE32-E72D297353CC}">
                <c16:uniqueId val="{00000017-741F-47C1-9996-DF6877D07366}"/>
              </c:ext>
            </c:extLst>
          </c:dPt>
          <c:dPt>
            <c:idx val="12"/>
            <c:bubble3D val="0"/>
            <c:spPr>
              <a:solidFill>
                <a:srgbClr val="6DCFF6"/>
              </a:solidFill>
              <a:ln>
                <a:noFill/>
              </a:ln>
              <a:effectLst/>
              <a:scene3d>
                <a:camera prst="orthographicFront"/>
                <a:lightRig rig="threePt" dir="t"/>
              </a:scene3d>
              <a:sp3d prstMaterial="matte"/>
            </c:spPr>
            <c:extLst>
              <c:ext xmlns:c16="http://schemas.microsoft.com/office/drawing/2014/chart" uri="{C3380CC4-5D6E-409C-BE32-E72D297353CC}">
                <c16:uniqueId val="{00000019-741F-47C1-9996-DF6877D07366}"/>
              </c:ext>
            </c:extLst>
          </c:dPt>
          <c:dPt>
            <c:idx val="13"/>
            <c:bubble3D val="0"/>
            <c:spPr>
              <a:solidFill>
                <a:srgbClr val="009BDB"/>
              </a:solidFill>
              <a:ln>
                <a:noFill/>
              </a:ln>
              <a:effectLst/>
              <a:scene3d>
                <a:camera prst="orthographicFront"/>
                <a:lightRig rig="threePt" dir="t"/>
              </a:scene3d>
              <a:sp3d prstMaterial="matte"/>
            </c:spPr>
            <c:extLst>
              <c:ext xmlns:c16="http://schemas.microsoft.com/office/drawing/2014/chart" uri="{C3380CC4-5D6E-409C-BE32-E72D297353CC}">
                <c16:uniqueId val="{0000001B-741F-47C1-9996-DF6877D07366}"/>
              </c:ext>
            </c:extLst>
          </c:dPt>
          <c:dPt>
            <c:idx val="14"/>
            <c:bubble3D val="0"/>
            <c:spPr>
              <a:solidFill>
                <a:srgbClr val="00619E"/>
              </a:solidFill>
              <a:ln>
                <a:noFill/>
              </a:ln>
              <a:effectLst/>
              <a:scene3d>
                <a:camera prst="orthographicFront"/>
                <a:lightRig rig="threePt" dir="t"/>
              </a:scene3d>
              <a:sp3d prstMaterial="matte"/>
            </c:spPr>
            <c:extLst>
              <c:ext xmlns:c16="http://schemas.microsoft.com/office/drawing/2014/chart" uri="{C3380CC4-5D6E-409C-BE32-E72D297353CC}">
                <c16:uniqueId val="{0000001D-741F-47C1-9996-DF6877D07366}"/>
              </c:ext>
            </c:extLst>
          </c:dPt>
          <c:dPt>
            <c:idx val="15"/>
            <c:bubble3D val="0"/>
            <c:spPr>
              <a:solidFill>
                <a:srgbClr val="1E3378"/>
              </a:solidFill>
              <a:ln>
                <a:noFill/>
              </a:ln>
              <a:effectLst/>
              <a:scene3d>
                <a:camera prst="orthographicFront"/>
                <a:lightRig rig="threePt" dir="t"/>
              </a:scene3d>
              <a:sp3d prstMaterial="matte"/>
            </c:spPr>
            <c:extLst>
              <c:ext xmlns:c16="http://schemas.microsoft.com/office/drawing/2014/chart" uri="{C3380CC4-5D6E-409C-BE32-E72D297353CC}">
                <c16:uniqueId val="{0000001F-741F-47C1-9996-DF6877D07366}"/>
              </c:ext>
            </c:extLst>
          </c:dPt>
          <c:dPt>
            <c:idx val="16"/>
            <c:bubble3D val="0"/>
            <c:spPr>
              <a:solidFill>
                <a:srgbClr val="76C8AE"/>
              </a:solidFill>
              <a:ln>
                <a:noFill/>
              </a:ln>
              <a:effectLst/>
              <a:scene3d>
                <a:camera prst="orthographicFront"/>
                <a:lightRig rig="threePt" dir="t"/>
              </a:scene3d>
              <a:sp3d prstMaterial="matte"/>
            </c:spPr>
            <c:extLst>
              <c:ext xmlns:c16="http://schemas.microsoft.com/office/drawing/2014/chart" uri="{C3380CC4-5D6E-409C-BE32-E72D297353CC}">
                <c16:uniqueId val="{00000021-741F-47C1-9996-DF6877D07366}"/>
              </c:ext>
            </c:extLst>
          </c:dPt>
          <c:dPt>
            <c:idx val="17"/>
            <c:bubble3D val="0"/>
            <c:spPr>
              <a:solidFill>
                <a:srgbClr val="00AE9D"/>
              </a:solidFill>
              <a:ln>
                <a:noFill/>
              </a:ln>
              <a:effectLst/>
              <a:scene3d>
                <a:camera prst="orthographicFront"/>
                <a:lightRig rig="threePt" dir="t"/>
              </a:scene3d>
              <a:sp3d prstMaterial="matte"/>
            </c:spPr>
            <c:extLst>
              <c:ext xmlns:c16="http://schemas.microsoft.com/office/drawing/2014/chart" uri="{C3380CC4-5D6E-409C-BE32-E72D297353CC}">
                <c16:uniqueId val="{00000023-741F-47C1-9996-DF6877D07366}"/>
              </c:ext>
            </c:extLst>
          </c:dPt>
          <c:dPt>
            <c:idx val="18"/>
            <c:bubble3D val="0"/>
            <c:spPr>
              <a:solidFill>
                <a:srgbClr val="008E7A"/>
              </a:solidFill>
              <a:ln>
                <a:noFill/>
              </a:ln>
              <a:effectLst/>
              <a:scene3d>
                <a:camera prst="orthographicFront"/>
                <a:lightRig rig="threePt" dir="t"/>
              </a:scene3d>
              <a:sp3d prstMaterial="matte"/>
            </c:spPr>
            <c:extLst>
              <c:ext xmlns:c16="http://schemas.microsoft.com/office/drawing/2014/chart" uri="{C3380CC4-5D6E-409C-BE32-E72D297353CC}">
                <c16:uniqueId val="{00000025-741F-47C1-9996-DF6877D07366}"/>
              </c:ext>
            </c:extLst>
          </c:dPt>
          <c:dPt>
            <c:idx val="19"/>
            <c:bubble3D val="0"/>
            <c:spPr>
              <a:solidFill>
                <a:srgbClr val="006762"/>
              </a:solidFill>
              <a:ln>
                <a:noFill/>
              </a:ln>
              <a:effectLst/>
              <a:scene3d>
                <a:camera prst="orthographicFront"/>
                <a:lightRig rig="threePt" dir="t"/>
              </a:scene3d>
              <a:sp3d prstMaterial="matte"/>
            </c:spPr>
            <c:extLst>
              <c:ext xmlns:c16="http://schemas.microsoft.com/office/drawing/2014/chart" uri="{C3380CC4-5D6E-409C-BE32-E72D297353CC}">
                <c16:uniqueId val="{00000027-741F-47C1-9996-DF6877D07366}"/>
              </c:ext>
            </c:extLst>
          </c:dPt>
          <c:dPt>
            <c:idx val="20"/>
            <c:bubble3D val="0"/>
            <c:spPr>
              <a:solidFill>
                <a:srgbClr val="FFCC4E"/>
              </a:solidFill>
              <a:ln>
                <a:noFill/>
              </a:ln>
              <a:effectLst/>
              <a:scene3d>
                <a:camera prst="orthographicFront"/>
                <a:lightRig rig="threePt" dir="t"/>
              </a:scene3d>
              <a:sp3d prstMaterial="matte"/>
            </c:spPr>
            <c:extLst>
              <c:ext xmlns:c16="http://schemas.microsoft.com/office/drawing/2014/chart" uri="{C3380CC4-5D6E-409C-BE32-E72D297353CC}">
                <c16:uniqueId val="{00000029-741F-47C1-9996-DF6877D07366}"/>
              </c:ext>
            </c:extLst>
          </c:dPt>
          <c:dPt>
            <c:idx val="21"/>
            <c:bubble3D val="0"/>
            <c:spPr>
              <a:solidFill>
                <a:srgbClr val="FFDE00"/>
              </a:solidFill>
              <a:ln>
                <a:noFill/>
              </a:ln>
              <a:effectLst/>
              <a:scene3d>
                <a:camera prst="orthographicFront"/>
                <a:lightRig rig="threePt" dir="t"/>
              </a:scene3d>
              <a:sp3d prstMaterial="matte"/>
            </c:spPr>
            <c:extLst>
              <c:ext xmlns:c16="http://schemas.microsoft.com/office/drawing/2014/chart" uri="{C3380CC4-5D6E-409C-BE32-E72D297353CC}">
                <c16:uniqueId val="{0000002B-741F-47C1-9996-DF6877D07366}"/>
              </c:ext>
            </c:extLst>
          </c:dPt>
          <c:dPt>
            <c:idx val="22"/>
            <c:bubble3D val="0"/>
            <c:spPr>
              <a:solidFill>
                <a:srgbClr val="F47920"/>
              </a:solidFill>
              <a:ln>
                <a:noFill/>
              </a:ln>
              <a:effectLst/>
              <a:scene3d>
                <a:camera prst="orthographicFront"/>
                <a:lightRig rig="threePt" dir="t"/>
              </a:scene3d>
              <a:sp3d prstMaterial="matte"/>
            </c:spPr>
            <c:extLst>
              <c:ext xmlns:c16="http://schemas.microsoft.com/office/drawing/2014/chart" uri="{C3380CC4-5D6E-409C-BE32-E72D297353CC}">
                <c16:uniqueId val="{0000002D-741F-47C1-9996-DF6877D07366}"/>
              </c:ext>
            </c:extLst>
          </c:dPt>
          <c:dPt>
            <c:idx val="23"/>
            <c:bubble3D val="0"/>
            <c:spPr>
              <a:solidFill>
                <a:srgbClr val="A75534"/>
              </a:solidFill>
              <a:ln>
                <a:noFill/>
              </a:ln>
              <a:effectLst/>
              <a:scene3d>
                <a:camera prst="orthographicFront"/>
                <a:lightRig rig="threePt" dir="t"/>
              </a:scene3d>
              <a:sp3d prstMaterial="matte"/>
            </c:spPr>
            <c:extLst>
              <c:ext xmlns:c16="http://schemas.microsoft.com/office/drawing/2014/chart" uri="{C3380CC4-5D6E-409C-BE32-E72D297353CC}">
                <c16:uniqueId val="{0000002F-741F-47C1-9996-DF6877D07366}"/>
              </c:ext>
            </c:extLst>
          </c:dPt>
          <c:dLbls>
            <c:dLbl>
              <c:idx val="0"/>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1-741F-47C1-9996-DF6877D07366}"/>
                </c:ext>
              </c:extLst>
            </c:dLbl>
            <c:dLbl>
              <c:idx val="1"/>
              <c:spPr>
                <a:noFill/>
                <a:ln>
                  <a:noFill/>
                </a:ln>
                <a:effectLst/>
              </c:spPr>
              <c:txPr>
                <a:bodyPr rot="0" spcFirstLastPara="1" vertOverflow="ellipsis" vert="horz" wrap="square" anchor="ctr" anchorCtr="1"/>
                <a:lstStyle/>
                <a:p>
                  <a:pPr>
                    <a:defRPr sz="1330" b="1" i="0" u="sng" strike="noStrike" kern="1200" spc="0" baseline="0">
                      <a:solidFill>
                        <a:schemeClr val="accent2"/>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3-741F-47C1-9996-DF6877D07366}"/>
                </c:ext>
              </c:extLst>
            </c:dLbl>
            <c:dLbl>
              <c:idx val="2"/>
              <c:spPr>
                <a:noFill/>
                <a:ln>
                  <a:noFill/>
                </a:ln>
                <a:effectLst/>
              </c:spPr>
              <c:txPr>
                <a:bodyPr rot="0" spcFirstLastPara="1" vertOverflow="ellipsis" vert="horz" wrap="square" anchor="ctr" anchorCtr="1"/>
                <a:lstStyle/>
                <a:p>
                  <a:pPr>
                    <a:defRPr sz="1330" b="1" i="0" u="sng" strike="noStrike" kern="1200" spc="0" baseline="0">
                      <a:solidFill>
                        <a:schemeClr val="accent3"/>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5-741F-47C1-9996-DF6877D07366}"/>
                </c:ext>
              </c:extLst>
            </c:dLbl>
            <c:dLbl>
              <c:idx val="3"/>
              <c:spPr>
                <a:noFill/>
                <a:ln>
                  <a:noFill/>
                </a:ln>
                <a:effectLst/>
              </c:spPr>
              <c:txPr>
                <a:bodyPr rot="0" spcFirstLastPara="1" vertOverflow="ellipsis" vert="horz" wrap="square" anchor="ctr" anchorCtr="1"/>
                <a:lstStyle/>
                <a:p>
                  <a:pPr>
                    <a:defRPr sz="1330" b="1" i="0" u="sng" strike="noStrike" kern="1200" spc="0" baseline="0">
                      <a:solidFill>
                        <a:schemeClr val="accent4"/>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7-741F-47C1-9996-DF6877D07366}"/>
                </c:ext>
              </c:extLst>
            </c:dLbl>
            <c:dLbl>
              <c:idx val="4"/>
              <c:spPr>
                <a:noFill/>
                <a:ln>
                  <a:noFill/>
                </a:ln>
                <a:effectLst/>
              </c:spPr>
              <c:txPr>
                <a:bodyPr rot="0" spcFirstLastPara="1" vertOverflow="ellipsis" vert="horz" wrap="square" anchor="ctr" anchorCtr="1"/>
                <a:lstStyle/>
                <a:p>
                  <a:pPr>
                    <a:defRPr sz="1330" b="1" i="0" u="sng" strike="noStrike" kern="1200" spc="0" baseline="0">
                      <a:solidFill>
                        <a:schemeClr val="accent5"/>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9-741F-47C1-9996-DF6877D07366}"/>
                </c:ext>
              </c:extLst>
            </c:dLbl>
            <c:dLbl>
              <c:idx val="5"/>
              <c:spPr>
                <a:noFill/>
                <a:ln>
                  <a:noFill/>
                </a:ln>
                <a:effectLst/>
              </c:spPr>
              <c:txPr>
                <a:bodyPr rot="0" spcFirstLastPara="1" vertOverflow="ellipsis" vert="horz" wrap="square" anchor="ctr" anchorCtr="1"/>
                <a:lstStyle/>
                <a:p>
                  <a:pPr>
                    <a:defRPr sz="1330" b="1" i="0" u="sng" strike="noStrike" kern="1200" spc="0" baseline="0">
                      <a:solidFill>
                        <a:schemeClr val="accent6"/>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B-741F-47C1-9996-DF6877D07366}"/>
                </c:ext>
              </c:extLst>
            </c:dLbl>
            <c:dLbl>
              <c:idx val="6"/>
              <c:spPr>
                <a:noFill/>
                <a:ln>
                  <a:noFill/>
                </a:ln>
                <a:effectLst/>
              </c:spPr>
              <c:txPr>
                <a:bodyPr rot="0" spcFirstLastPara="1" vertOverflow="ellipsis" vert="horz" wrap="square" anchor="ctr" anchorCtr="1"/>
                <a:lstStyle/>
                <a:p>
                  <a:pPr>
                    <a:defRPr sz="1330" b="1" i="0" u="sng" strike="noStrike" kern="1200" spc="0" baseline="0">
                      <a:solidFill>
                        <a:schemeClr val="accent1">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D-741F-47C1-9996-DF6877D07366}"/>
                </c:ext>
              </c:extLst>
            </c:dLbl>
            <c:dLbl>
              <c:idx val="7"/>
              <c:spPr>
                <a:noFill/>
                <a:ln>
                  <a:noFill/>
                </a:ln>
                <a:effectLst/>
              </c:spPr>
              <c:txPr>
                <a:bodyPr rot="0" spcFirstLastPara="1" vertOverflow="ellipsis" vert="horz" wrap="square" anchor="ctr" anchorCtr="1"/>
                <a:lstStyle/>
                <a:p>
                  <a:pPr>
                    <a:defRPr sz="1330" b="1" i="0" u="sng" strike="noStrike" kern="1200" spc="0" baseline="0">
                      <a:solidFill>
                        <a:schemeClr val="accent2">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0F-741F-47C1-9996-DF6877D07366}"/>
                </c:ext>
              </c:extLst>
            </c:dLbl>
            <c:dLbl>
              <c:idx val="8"/>
              <c:spPr>
                <a:noFill/>
                <a:ln>
                  <a:noFill/>
                </a:ln>
                <a:effectLst/>
              </c:spPr>
              <c:txPr>
                <a:bodyPr rot="0" spcFirstLastPara="1" vertOverflow="ellipsis" vert="horz" wrap="square" anchor="ctr" anchorCtr="1"/>
                <a:lstStyle/>
                <a:p>
                  <a:pPr>
                    <a:defRPr sz="1330" b="1" i="0" u="sng" strike="noStrike" kern="1200" spc="0" baseline="0">
                      <a:solidFill>
                        <a:schemeClr val="accent3">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1-741F-47C1-9996-DF6877D07366}"/>
                </c:ext>
              </c:extLst>
            </c:dLbl>
            <c:dLbl>
              <c:idx val="9"/>
              <c:spPr>
                <a:noFill/>
                <a:ln>
                  <a:noFill/>
                </a:ln>
                <a:effectLst/>
              </c:spPr>
              <c:txPr>
                <a:bodyPr rot="0" spcFirstLastPara="1" vertOverflow="ellipsis" vert="horz" wrap="square" anchor="ctr" anchorCtr="1"/>
                <a:lstStyle/>
                <a:p>
                  <a:pPr>
                    <a:defRPr sz="1330" b="1" i="0" u="sng" strike="noStrike" kern="1200" spc="0" baseline="0">
                      <a:solidFill>
                        <a:schemeClr val="accent4">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3-741F-47C1-9996-DF6877D07366}"/>
                </c:ext>
              </c:extLst>
            </c:dLbl>
            <c:dLbl>
              <c:idx val="10"/>
              <c:spPr>
                <a:noFill/>
                <a:ln>
                  <a:noFill/>
                </a:ln>
                <a:effectLst/>
              </c:spPr>
              <c:txPr>
                <a:bodyPr rot="0" spcFirstLastPara="1" vertOverflow="ellipsis" vert="horz" wrap="square" anchor="ctr" anchorCtr="1"/>
                <a:lstStyle/>
                <a:p>
                  <a:pPr>
                    <a:defRPr sz="1330" b="1" i="0" u="sng" strike="noStrike" kern="1200" spc="0" baseline="0">
                      <a:solidFill>
                        <a:schemeClr val="accent5">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5-741F-47C1-9996-DF6877D07366}"/>
                </c:ext>
              </c:extLst>
            </c:dLbl>
            <c:dLbl>
              <c:idx val="11"/>
              <c:spPr>
                <a:noFill/>
                <a:ln>
                  <a:noFill/>
                </a:ln>
                <a:effectLst/>
              </c:spPr>
              <c:txPr>
                <a:bodyPr rot="0" spcFirstLastPara="1" vertOverflow="ellipsis" vert="horz" wrap="square" anchor="ctr" anchorCtr="1"/>
                <a:lstStyle/>
                <a:p>
                  <a:pPr>
                    <a:defRPr sz="1330" b="1" i="0" u="sng" strike="noStrike" kern="1200" spc="0" baseline="0">
                      <a:solidFill>
                        <a:schemeClr val="accent6">
                          <a:lumMod val="6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7-741F-47C1-9996-DF6877D07366}"/>
                </c:ext>
              </c:extLst>
            </c:dLbl>
            <c:dLbl>
              <c:idx val="12"/>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9-741F-47C1-9996-DF6877D07366}"/>
                </c:ext>
              </c:extLst>
            </c:dLbl>
            <c:dLbl>
              <c:idx val="13"/>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B-741F-47C1-9996-DF6877D07366}"/>
                </c:ext>
              </c:extLst>
            </c:dLbl>
            <c:dLbl>
              <c:idx val="14"/>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D-741F-47C1-9996-DF6877D07366}"/>
                </c:ext>
              </c:extLst>
            </c:dLbl>
            <c:dLbl>
              <c:idx val="15"/>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1F-741F-47C1-9996-DF6877D07366}"/>
                </c:ext>
              </c:extLst>
            </c:dLbl>
            <c:dLbl>
              <c:idx val="16"/>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1-741F-47C1-9996-DF6877D07366}"/>
                </c:ext>
              </c:extLst>
            </c:dLbl>
            <c:dLbl>
              <c:idx val="17"/>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lumOff val="2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3-741F-47C1-9996-DF6877D07366}"/>
                </c:ext>
              </c:extLst>
            </c:dLbl>
            <c:dLbl>
              <c:idx val="18"/>
              <c:spPr>
                <a:noFill/>
                <a:ln>
                  <a:noFill/>
                </a:ln>
                <a:effectLst/>
              </c:spPr>
              <c:txPr>
                <a:bodyPr rot="0" spcFirstLastPara="1" vertOverflow="ellipsis" vert="horz" wrap="square" anchor="ctr" anchorCtr="1"/>
                <a:lstStyle/>
                <a:p>
                  <a:pPr>
                    <a:defRPr sz="1330" b="1" i="0" u="sng" strike="noStrike" kern="1200" spc="0" baseline="0">
                      <a:solidFill>
                        <a:schemeClr val="accent1">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5-741F-47C1-9996-DF6877D07366}"/>
                </c:ext>
              </c:extLst>
            </c:dLbl>
            <c:dLbl>
              <c:idx val="19"/>
              <c:spPr>
                <a:noFill/>
                <a:ln>
                  <a:noFill/>
                </a:ln>
                <a:effectLst/>
              </c:spPr>
              <c:txPr>
                <a:bodyPr rot="0" spcFirstLastPara="1" vertOverflow="ellipsis" vert="horz" wrap="square" anchor="ctr" anchorCtr="1"/>
                <a:lstStyle/>
                <a:p>
                  <a:pPr>
                    <a:defRPr sz="1330" b="1" i="0" u="sng" strike="noStrike" kern="1200" spc="0" baseline="0">
                      <a:solidFill>
                        <a:schemeClr val="accent2">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7-741F-47C1-9996-DF6877D07366}"/>
                </c:ext>
              </c:extLst>
            </c:dLbl>
            <c:dLbl>
              <c:idx val="20"/>
              <c:spPr>
                <a:noFill/>
                <a:ln>
                  <a:noFill/>
                </a:ln>
                <a:effectLst/>
              </c:spPr>
              <c:txPr>
                <a:bodyPr rot="0" spcFirstLastPara="1" vertOverflow="ellipsis" vert="horz" wrap="square" anchor="ctr" anchorCtr="1"/>
                <a:lstStyle/>
                <a:p>
                  <a:pPr>
                    <a:defRPr sz="1330" b="1" i="0" u="sng" strike="noStrike" kern="1200" spc="0" baseline="0">
                      <a:solidFill>
                        <a:schemeClr val="accent3">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9-741F-47C1-9996-DF6877D07366}"/>
                </c:ext>
              </c:extLst>
            </c:dLbl>
            <c:dLbl>
              <c:idx val="21"/>
              <c:spPr>
                <a:noFill/>
                <a:ln>
                  <a:noFill/>
                </a:ln>
                <a:effectLst/>
              </c:spPr>
              <c:txPr>
                <a:bodyPr rot="0" spcFirstLastPara="1" vertOverflow="ellipsis" vert="horz" wrap="square" anchor="ctr" anchorCtr="1"/>
                <a:lstStyle/>
                <a:p>
                  <a:pPr>
                    <a:defRPr sz="1330" b="1" i="0" u="sng" strike="noStrike" kern="1200" spc="0" baseline="0">
                      <a:solidFill>
                        <a:schemeClr val="accent4">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B-741F-47C1-9996-DF6877D07366}"/>
                </c:ext>
              </c:extLst>
            </c:dLbl>
            <c:dLbl>
              <c:idx val="22"/>
              <c:spPr>
                <a:noFill/>
                <a:ln>
                  <a:noFill/>
                </a:ln>
                <a:effectLst/>
              </c:spPr>
              <c:txPr>
                <a:bodyPr rot="0" spcFirstLastPara="1" vertOverflow="ellipsis" vert="horz" wrap="square" anchor="ctr" anchorCtr="1"/>
                <a:lstStyle/>
                <a:p>
                  <a:pPr>
                    <a:defRPr sz="1330" b="1" i="0" u="sng" strike="noStrike" kern="1200" spc="0" baseline="0">
                      <a:solidFill>
                        <a:schemeClr val="accent5">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D-741F-47C1-9996-DF6877D07366}"/>
                </c:ext>
              </c:extLst>
            </c:dLbl>
            <c:dLbl>
              <c:idx val="23"/>
              <c:spPr>
                <a:noFill/>
                <a:ln>
                  <a:noFill/>
                </a:ln>
                <a:effectLst/>
              </c:spPr>
              <c:txPr>
                <a:bodyPr rot="0" spcFirstLastPara="1" vertOverflow="ellipsis" vert="horz" wrap="square" anchor="ctr" anchorCtr="1"/>
                <a:lstStyle/>
                <a:p>
                  <a:pPr>
                    <a:defRPr sz="1330" b="1" i="0" u="sng" strike="noStrike" kern="1200" spc="0" baseline="0">
                      <a:solidFill>
                        <a:schemeClr val="accent6">
                          <a:lumMod val="80000"/>
                        </a:schemeClr>
                      </a:solidFill>
                      <a:latin typeface="Arial" panose="020B0604020202020204" pitchFamily="34" charset="0"/>
                      <a:ea typeface="+mn-ea"/>
                      <a:cs typeface="Arial" panose="020B0604020202020204" pitchFamily="34" charset="0"/>
                    </a:defRPr>
                  </a:pPr>
                  <a:endParaRPr lang="en-ES"/>
                </a:p>
              </c:txPr>
              <c:dLblPos val="bestFit"/>
              <c:showLegendKey val="1"/>
              <c:showVal val="0"/>
              <c:showCatName val="1"/>
              <c:showSerName val="0"/>
              <c:showPercent val="1"/>
              <c:showBubbleSize val="0"/>
              <c:extLst>
                <c:ext xmlns:c16="http://schemas.microsoft.com/office/drawing/2014/chart" uri="{C3380CC4-5D6E-409C-BE32-E72D297353CC}">
                  <c16:uniqueId val="{0000002F-741F-47C1-9996-DF6877D07366}"/>
                </c:ext>
              </c:extLst>
            </c:dLbl>
            <c:spPr>
              <a:noFill/>
              <a:ln>
                <a:noFill/>
              </a:ln>
              <a:effectLst/>
            </c:spPr>
            <c:txPr>
              <a:bodyPr rot="0" spcFirstLastPara="1" vertOverflow="ellipsis" vert="horz" wrap="square" anchor="ctr" anchorCtr="1"/>
              <a:lstStyle/>
              <a:p>
                <a:pPr>
                  <a:defRPr sz="1330" b="1" i="0" u="sng" strike="noStrike" kern="1200" spc="0" baseline="0">
                    <a:solidFill>
                      <a:schemeClr val="accent1"/>
                    </a:solidFill>
                    <a:latin typeface="+mn-lt"/>
                    <a:ea typeface="+mn-ea"/>
                    <a:cs typeface="+mn-cs"/>
                  </a:defRPr>
                </a:pPr>
                <a:endParaRPr lang="en-ES"/>
              </a:p>
            </c:txPr>
            <c:dLblPos val="bestFit"/>
            <c:showLegendKey val="1"/>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741F-47C1-9996-DF6877D07366}"/>
            </c:ext>
          </c:extLst>
        </c:ser>
        <c:dLbls>
          <c:dLblPos val="outEnd"/>
          <c:showLegendKey val="0"/>
          <c:showVal val="0"/>
          <c:showCatName val="1"/>
          <c:showSerName val="0"/>
          <c:showPercent val="0"/>
          <c:showBubbleSize val="0"/>
          <c:showLeaderLines val="1"/>
        </c:dLbls>
      </c:pie3DChart>
      <c:spPr>
        <a:noFill/>
        <a:ln>
          <a:noFill/>
        </a:ln>
        <a:effectLst/>
      </c:spPr>
    </c:plotArea>
    <c:plotVisOnly val="1"/>
    <c:dispBlanksAs val="gap"/>
    <c:showDLblsOverMax val="0"/>
  </c:chart>
  <c:spPr>
    <a:noFill/>
    <a:ln>
      <a:noFill/>
    </a:ln>
    <a:effectLst/>
  </c:spPr>
  <c:txPr>
    <a:bodyPr/>
    <a:lstStyle/>
    <a:p>
      <a:pPr>
        <a:defRPr u="sng"/>
      </a:pPr>
      <a:endParaRPr lang="en-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15"/>
      <c:rotY val="20"/>
      <c:depthPercent val="100"/>
      <c:rAngAx val="0"/>
    </c:view3D>
    <c:floor>
      <c:thickness val="0"/>
      <c:spPr>
        <a:solidFill>
          <a:schemeClr val="accent1">
            <a:alpha val="30000"/>
          </a:schemeClr>
        </a:solid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3.7916454801487282E-2"/>
          <c:y val="5.9660478663425089E-2"/>
          <c:w val="0.93792021248511792"/>
          <c:h val="0.59391513796661655"/>
        </c:manualLayout>
      </c:layout>
      <c:bar3DChart>
        <c:barDir val="col"/>
        <c:grouping val="clustered"/>
        <c:varyColors val="0"/>
        <c:ser>
          <c:idx val="0"/>
          <c:order val="0"/>
          <c:tx>
            <c:strRef>
              <c:f>Sheet1!$B$1</c:f>
              <c:strCache>
                <c:ptCount val="1"/>
                <c:pt idx="0">
                  <c:v>VALUE</c:v>
                </c:pt>
              </c:strCache>
            </c:strRef>
          </c:tx>
          <c:spPr>
            <a:solidFill>
              <a:schemeClr val="accent1">
                <a:lumMod val="20000"/>
                <a:lumOff val="80000"/>
              </a:schemeClr>
            </a:solidFill>
            <a:ln>
              <a:noFill/>
            </a:ln>
            <a:effectLst/>
            <a:sp3d/>
          </c:spPr>
          <c:invertIfNegative val="0"/>
          <c:dPt>
            <c:idx val="0"/>
            <c:invertIfNegative val="0"/>
            <c:bubble3D val="0"/>
            <c:spPr>
              <a:solidFill>
                <a:srgbClr val="76C8AE"/>
              </a:solidFill>
              <a:ln>
                <a:noFill/>
              </a:ln>
              <a:effectLst/>
              <a:sp3d/>
            </c:spPr>
            <c:extLst>
              <c:ext xmlns:c16="http://schemas.microsoft.com/office/drawing/2014/chart" uri="{C3380CC4-5D6E-409C-BE32-E72D297353CC}">
                <c16:uniqueId val="{00000001-1504-4AAD-8BCA-155C626759E1}"/>
              </c:ext>
            </c:extLst>
          </c:dPt>
          <c:dPt>
            <c:idx val="1"/>
            <c:invertIfNegative val="0"/>
            <c:bubble3D val="0"/>
            <c:spPr>
              <a:solidFill>
                <a:srgbClr val="00AE9D"/>
              </a:solidFill>
              <a:ln>
                <a:noFill/>
              </a:ln>
              <a:effectLst/>
              <a:sp3d/>
            </c:spPr>
            <c:extLst>
              <c:ext xmlns:c16="http://schemas.microsoft.com/office/drawing/2014/chart" uri="{C3380CC4-5D6E-409C-BE32-E72D297353CC}">
                <c16:uniqueId val="{00000003-1504-4AAD-8BCA-155C626759E1}"/>
              </c:ext>
            </c:extLst>
          </c:dPt>
          <c:dPt>
            <c:idx val="2"/>
            <c:invertIfNegative val="0"/>
            <c:bubble3D val="0"/>
            <c:spPr>
              <a:solidFill>
                <a:srgbClr val="008E7A"/>
              </a:solidFill>
              <a:ln>
                <a:noFill/>
              </a:ln>
              <a:effectLst/>
              <a:sp3d/>
            </c:spPr>
            <c:extLst>
              <c:ext xmlns:c16="http://schemas.microsoft.com/office/drawing/2014/chart" uri="{C3380CC4-5D6E-409C-BE32-E72D297353CC}">
                <c16:uniqueId val="{00000005-1504-4AAD-8BCA-155C626759E1}"/>
              </c:ext>
            </c:extLst>
          </c:dPt>
          <c:dPt>
            <c:idx val="3"/>
            <c:invertIfNegative val="0"/>
            <c:bubble3D val="0"/>
            <c:spPr>
              <a:solidFill>
                <a:srgbClr val="006762"/>
              </a:solidFill>
              <a:ln>
                <a:noFill/>
              </a:ln>
              <a:effectLst/>
              <a:sp3d/>
            </c:spPr>
            <c:extLst>
              <c:ext xmlns:c16="http://schemas.microsoft.com/office/drawing/2014/chart" uri="{C3380CC4-5D6E-409C-BE32-E72D297353CC}">
                <c16:uniqueId val="{00000007-1504-4AAD-8BCA-155C626759E1}"/>
              </c:ext>
            </c:extLst>
          </c:dPt>
          <c:dPt>
            <c:idx val="4"/>
            <c:invertIfNegative val="0"/>
            <c:bubble3D val="0"/>
            <c:spPr>
              <a:solidFill>
                <a:srgbClr val="FFCC4E"/>
              </a:solidFill>
              <a:ln>
                <a:noFill/>
              </a:ln>
              <a:effectLst/>
              <a:sp3d/>
            </c:spPr>
            <c:extLst>
              <c:ext xmlns:c16="http://schemas.microsoft.com/office/drawing/2014/chart" uri="{C3380CC4-5D6E-409C-BE32-E72D297353CC}">
                <c16:uniqueId val="{00000009-1504-4AAD-8BCA-155C626759E1}"/>
              </c:ext>
            </c:extLst>
          </c:dPt>
          <c:dPt>
            <c:idx val="5"/>
            <c:invertIfNegative val="0"/>
            <c:bubble3D val="0"/>
            <c:spPr>
              <a:solidFill>
                <a:srgbClr val="FBAB18"/>
              </a:solidFill>
              <a:ln>
                <a:noFill/>
              </a:ln>
              <a:effectLst/>
              <a:sp3d/>
            </c:spPr>
            <c:extLst>
              <c:ext xmlns:c16="http://schemas.microsoft.com/office/drawing/2014/chart" uri="{C3380CC4-5D6E-409C-BE32-E72D297353CC}">
                <c16:uniqueId val="{0000000B-1504-4AAD-8BCA-155C626759E1}"/>
              </c:ext>
            </c:extLst>
          </c:dPt>
          <c:dPt>
            <c:idx val="6"/>
            <c:invertIfNegative val="0"/>
            <c:bubble3D val="0"/>
            <c:spPr>
              <a:solidFill>
                <a:srgbClr val="F47920"/>
              </a:solidFill>
              <a:ln>
                <a:noFill/>
              </a:ln>
              <a:effectLst/>
              <a:sp3d/>
            </c:spPr>
            <c:extLst>
              <c:ext xmlns:c16="http://schemas.microsoft.com/office/drawing/2014/chart" uri="{C3380CC4-5D6E-409C-BE32-E72D297353CC}">
                <c16:uniqueId val="{0000000D-1504-4AAD-8BCA-155C626759E1}"/>
              </c:ext>
            </c:extLst>
          </c:dPt>
          <c:dPt>
            <c:idx val="7"/>
            <c:invertIfNegative val="0"/>
            <c:bubble3D val="0"/>
            <c:spPr>
              <a:solidFill>
                <a:srgbClr val="A75534"/>
              </a:solidFill>
              <a:ln>
                <a:noFill/>
              </a:ln>
              <a:effectLst/>
              <a:sp3d/>
            </c:spPr>
            <c:extLst>
              <c:ext xmlns:c16="http://schemas.microsoft.com/office/drawing/2014/chart" uri="{C3380CC4-5D6E-409C-BE32-E72D297353CC}">
                <c16:uniqueId val="{0000000F-1504-4AAD-8BCA-155C626759E1}"/>
              </c:ext>
            </c:extLst>
          </c:dPt>
          <c:dPt>
            <c:idx val="8"/>
            <c:invertIfNegative val="0"/>
            <c:bubble3D val="0"/>
            <c:spPr>
              <a:solidFill>
                <a:srgbClr val="F1666A"/>
              </a:solidFill>
              <a:ln>
                <a:noFill/>
              </a:ln>
              <a:effectLst/>
              <a:sp3d/>
            </c:spPr>
            <c:extLst>
              <c:ext xmlns:c16="http://schemas.microsoft.com/office/drawing/2014/chart" uri="{C3380CC4-5D6E-409C-BE32-E72D297353CC}">
                <c16:uniqueId val="{00000011-1504-4AAD-8BCA-155C626759E1}"/>
              </c:ext>
            </c:extLst>
          </c:dPt>
          <c:dPt>
            <c:idx val="9"/>
            <c:invertIfNegative val="0"/>
            <c:bubble3D val="0"/>
            <c:spPr>
              <a:solidFill>
                <a:srgbClr val="ED1B2F"/>
              </a:solidFill>
              <a:ln>
                <a:noFill/>
              </a:ln>
              <a:effectLst/>
              <a:sp3d/>
            </c:spPr>
            <c:extLst>
              <c:ext xmlns:c16="http://schemas.microsoft.com/office/drawing/2014/chart" uri="{C3380CC4-5D6E-409C-BE32-E72D297353CC}">
                <c16:uniqueId val="{00000013-1504-4AAD-8BCA-155C626759E1}"/>
              </c:ext>
            </c:extLst>
          </c:dPt>
          <c:dPt>
            <c:idx val="10"/>
            <c:invertIfNegative val="0"/>
            <c:bubble3D val="0"/>
            <c:spPr>
              <a:solidFill>
                <a:srgbClr val="CF1D39"/>
              </a:solidFill>
              <a:ln>
                <a:noFill/>
              </a:ln>
              <a:effectLst/>
              <a:sp3d/>
            </c:spPr>
            <c:extLst>
              <c:ext xmlns:c16="http://schemas.microsoft.com/office/drawing/2014/chart" uri="{C3380CC4-5D6E-409C-BE32-E72D297353CC}">
                <c16:uniqueId val="{00000015-1504-4AAD-8BCA-155C626759E1}"/>
              </c:ext>
            </c:extLst>
          </c:dPt>
          <c:dPt>
            <c:idx val="11"/>
            <c:invertIfNegative val="0"/>
            <c:bubble3D val="0"/>
            <c:spPr>
              <a:solidFill>
                <a:srgbClr val="960136"/>
              </a:solidFill>
              <a:ln>
                <a:noFill/>
              </a:ln>
              <a:effectLst/>
              <a:sp3d/>
            </c:spPr>
            <c:extLst>
              <c:ext xmlns:c16="http://schemas.microsoft.com/office/drawing/2014/chart" uri="{C3380CC4-5D6E-409C-BE32-E72D297353CC}">
                <c16:uniqueId val="{00000017-1504-4AAD-8BCA-155C626759E1}"/>
              </c:ext>
            </c:extLst>
          </c:dPt>
          <c:dPt>
            <c:idx val="12"/>
            <c:invertIfNegative val="0"/>
            <c:bubble3D val="0"/>
            <c:spPr>
              <a:solidFill>
                <a:srgbClr val="6DCFF6"/>
              </a:solidFill>
              <a:ln>
                <a:noFill/>
              </a:ln>
              <a:effectLst/>
              <a:sp3d/>
            </c:spPr>
            <c:extLst>
              <c:ext xmlns:c16="http://schemas.microsoft.com/office/drawing/2014/chart" uri="{C3380CC4-5D6E-409C-BE32-E72D297353CC}">
                <c16:uniqueId val="{00000019-1504-4AAD-8BCA-155C626759E1}"/>
              </c:ext>
            </c:extLst>
          </c:dPt>
          <c:dPt>
            <c:idx val="13"/>
            <c:invertIfNegative val="0"/>
            <c:bubble3D val="0"/>
            <c:spPr>
              <a:solidFill>
                <a:srgbClr val="009BDB"/>
              </a:solidFill>
              <a:ln>
                <a:noFill/>
              </a:ln>
              <a:effectLst/>
              <a:sp3d/>
            </c:spPr>
            <c:extLst>
              <c:ext xmlns:c16="http://schemas.microsoft.com/office/drawing/2014/chart" uri="{C3380CC4-5D6E-409C-BE32-E72D297353CC}">
                <c16:uniqueId val="{0000001B-1504-4AAD-8BCA-155C626759E1}"/>
              </c:ext>
            </c:extLst>
          </c:dPt>
          <c:dPt>
            <c:idx val="14"/>
            <c:invertIfNegative val="0"/>
            <c:bubble3D val="0"/>
            <c:spPr>
              <a:solidFill>
                <a:srgbClr val="00619E"/>
              </a:solidFill>
              <a:ln>
                <a:noFill/>
              </a:ln>
              <a:effectLst/>
              <a:sp3d/>
            </c:spPr>
            <c:extLst>
              <c:ext xmlns:c16="http://schemas.microsoft.com/office/drawing/2014/chart" uri="{C3380CC4-5D6E-409C-BE32-E72D297353CC}">
                <c16:uniqueId val="{0000001D-1504-4AAD-8BCA-155C626759E1}"/>
              </c:ext>
            </c:extLst>
          </c:dPt>
          <c:dPt>
            <c:idx val="15"/>
            <c:invertIfNegative val="0"/>
            <c:bubble3D val="0"/>
            <c:spPr>
              <a:solidFill>
                <a:srgbClr val="1E3378"/>
              </a:solidFill>
              <a:ln>
                <a:noFill/>
              </a:ln>
              <a:effectLst/>
              <a:sp3d/>
            </c:spPr>
            <c:extLst>
              <c:ext xmlns:c16="http://schemas.microsoft.com/office/drawing/2014/chart" uri="{C3380CC4-5D6E-409C-BE32-E72D297353CC}">
                <c16:uniqueId val="{0000001F-1504-4AAD-8BCA-155C626759E1}"/>
              </c:ext>
            </c:extLst>
          </c:dPt>
          <c:dPt>
            <c:idx val="16"/>
            <c:invertIfNegative val="0"/>
            <c:bubble3D val="0"/>
            <c:spPr>
              <a:solidFill>
                <a:srgbClr val="76C8AE"/>
              </a:solidFill>
              <a:ln>
                <a:noFill/>
              </a:ln>
              <a:effectLst/>
              <a:sp3d/>
            </c:spPr>
            <c:extLst>
              <c:ext xmlns:c16="http://schemas.microsoft.com/office/drawing/2014/chart" uri="{C3380CC4-5D6E-409C-BE32-E72D297353CC}">
                <c16:uniqueId val="{00000021-1504-4AAD-8BCA-155C626759E1}"/>
              </c:ext>
            </c:extLst>
          </c:dPt>
          <c:dPt>
            <c:idx val="17"/>
            <c:invertIfNegative val="0"/>
            <c:bubble3D val="0"/>
            <c:spPr>
              <a:solidFill>
                <a:srgbClr val="00AE9D"/>
              </a:solidFill>
              <a:ln>
                <a:noFill/>
              </a:ln>
              <a:effectLst/>
              <a:sp3d/>
            </c:spPr>
            <c:extLst>
              <c:ext xmlns:c16="http://schemas.microsoft.com/office/drawing/2014/chart" uri="{C3380CC4-5D6E-409C-BE32-E72D297353CC}">
                <c16:uniqueId val="{00000023-1504-4AAD-8BCA-155C626759E1}"/>
              </c:ext>
            </c:extLst>
          </c:dPt>
          <c:dPt>
            <c:idx val="18"/>
            <c:invertIfNegative val="0"/>
            <c:bubble3D val="0"/>
            <c:spPr>
              <a:solidFill>
                <a:srgbClr val="008E7A"/>
              </a:solidFill>
              <a:ln>
                <a:noFill/>
              </a:ln>
              <a:effectLst/>
              <a:sp3d/>
            </c:spPr>
            <c:extLst>
              <c:ext xmlns:c16="http://schemas.microsoft.com/office/drawing/2014/chart" uri="{C3380CC4-5D6E-409C-BE32-E72D297353CC}">
                <c16:uniqueId val="{00000025-1504-4AAD-8BCA-155C626759E1}"/>
              </c:ext>
            </c:extLst>
          </c:dPt>
          <c:dPt>
            <c:idx val="19"/>
            <c:invertIfNegative val="0"/>
            <c:bubble3D val="0"/>
            <c:spPr>
              <a:solidFill>
                <a:srgbClr val="006762"/>
              </a:solidFill>
              <a:ln>
                <a:noFill/>
              </a:ln>
              <a:effectLst/>
              <a:sp3d/>
            </c:spPr>
            <c:extLst>
              <c:ext xmlns:c16="http://schemas.microsoft.com/office/drawing/2014/chart" uri="{C3380CC4-5D6E-409C-BE32-E72D297353CC}">
                <c16:uniqueId val="{00000027-1504-4AAD-8BCA-155C626759E1}"/>
              </c:ext>
            </c:extLst>
          </c:dPt>
          <c:dPt>
            <c:idx val="20"/>
            <c:invertIfNegative val="0"/>
            <c:bubble3D val="0"/>
            <c:spPr>
              <a:solidFill>
                <a:srgbClr val="FFCC4E"/>
              </a:solidFill>
              <a:ln>
                <a:noFill/>
              </a:ln>
              <a:effectLst/>
              <a:sp3d/>
            </c:spPr>
            <c:extLst>
              <c:ext xmlns:c16="http://schemas.microsoft.com/office/drawing/2014/chart" uri="{C3380CC4-5D6E-409C-BE32-E72D297353CC}">
                <c16:uniqueId val="{00000029-1504-4AAD-8BCA-155C626759E1}"/>
              </c:ext>
            </c:extLst>
          </c:dPt>
          <c:dPt>
            <c:idx val="21"/>
            <c:invertIfNegative val="0"/>
            <c:bubble3D val="0"/>
            <c:spPr>
              <a:solidFill>
                <a:srgbClr val="FBAB18"/>
              </a:solidFill>
              <a:ln>
                <a:noFill/>
              </a:ln>
              <a:effectLst/>
              <a:sp3d/>
            </c:spPr>
            <c:extLst>
              <c:ext xmlns:c16="http://schemas.microsoft.com/office/drawing/2014/chart" uri="{C3380CC4-5D6E-409C-BE32-E72D297353CC}">
                <c16:uniqueId val="{0000002B-1504-4AAD-8BCA-155C626759E1}"/>
              </c:ext>
            </c:extLst>
          </c:dPt>
          <c:dPt>
            <c:idx val="22"/>
            <c:invertIfNegative val="0"/>
            <c:bubble3D val="0"/>
            <c:spPr>
              <a:solidFill>
                <a:srgbClr val="F47920"/>
              </a:solidFill>
              <a:ln>
                <a:noFill/>
              </a:ln>
              <a:effectLst/>
              <a:sp3d/>
            </c:spPr>
            <c:extLst>
              <c:ext xmlns:c16="http://schemas.microsoft.com/office/drawing/2014/chart" uri="{C3380CC4-5D6E-409C-BE32-E72D297353CC}">
                <c16:uniqueId val="{0000002D-1504-4AAD-8BCA-155C626759E1}"/>
              </c:ext>
            </c:extLst>
          </c:dPt>
          <c:dPt>
            <c:idx val="23"/>
            <c:invertIfNegative val="0"/>
            <c:bubble3D val="0"/>
            <c:spPr>
              <a:solidFill>
                <a:srgbClr val="A75534"/>
              </a:solidFill>
              <a:ln>
                <a:noFill/>
              </a:ln>
              <a:effectLst/>
              <a:sp3d/>
            </c:spPr>
            <c:extLst>
              <c:ext xmlns:c16="http://schemas.microsoft.com/office/drawing/2014/chart" uri="{C3380CC4-5D6E-409C-BE32-E72D297353CC}">
                <c16:uniqueId val="{0000002F-1504-4AAD-8BCA-155C626759E1}"/>
              </c:ext>
            </c:extLst>
          </c:dPt>
          <c:cat>
            <c:strRef>
              <c:f>Sheet1!$A$2:$A$25</c:f>
              <c:strCache>
                <c:ptCount val="24"/>
                <c:pt idx="0">
                  <c:v>1st Entry</c:v>
                </c:pt>
                <c:pt idx="1">
                  <c:v>2nd Entry</c:v>
                </c:pt>
                <c:pt idx="2">
                  <c:v>3rd Entry</c:v>
                </c:pt>
                <c:pt idx="3">
                  <c:v>4th Entry</c:v>
                </c:pt>
                <c:pt idx="4">
                  <c:v>5th Entry</c:v>
                </c:pt>
                <c:pt idx="5">
                  <c:v>6th Entry</c:v>
                </c:pt>
                <c:pt idx="6">
                  <c:v>7th Entry</c:v>
                </c:pt>
                <c:pt idx="7">
                  <c:v>8th Entry</c:v>
                </c:pt>
                <c:pt idx="8">
                  <c:v>9th Entry</c:v>
                </c:pt>
                <c:pt idx="9">
                  <c:v>10th Entry</c:v>
                </c:pt>
                <c:pt idx="10">
                  <c:v>11th Entry</c:v>
                </c:pt>
                <c:pt idx="11">
                  <c:v>12th Entry</c:v>
                </c:pt>
                <c:pt idx="12">
                  <c:v>13th Entry</c:v>
                </c:pt>
                <c:pt idx="13">
                  <c:v>14th Entry</c:v>
                </c:pt>
                <c:pt idx="14">
                  <c:v>15th Entry</c:v>
                </c:pt>
                <c:pt idx="15">
                  <c:v>16th Entry</c:v>
                </c:pt>
                <c:pt idx="16">
                  <c:v>17th Entry</c:v>
                </c:pt>
                <c:pt idx="17">
                  <c:v>18th Entry</c:v>
                </c:pt>
                <c:pt idx="18">
                  <c:v>19th Entry</c:v>
                </c:pt>
                <c:pt idx="19">
                  <c:v>20th Entry</c:v>
                </c:pt>
                <c:pt idx="20">
                  <c:v>21th Entry</c:v>
                </c:pt>
                <c:pt idx="21">
                  <c:v>22th Entry</c:v>
                </c:pt>
                <c:pt idx="22">
                  <c:v>23th Entry</c:v>
                </c:pt>
                <c:pt idx="23">
                  <c:v>24th Entry</c:v>
                </c:pt>
              </c:strCache>
            </c:strRef>
          </c:cat>
          <c:val>
            <c:numRef>
              <c:f>Sheet1!$B$2:$B$25</c:f>
              <c:numCache>
                <c:formatCode>General</c:formatCode>
                <c:ptCount val="24"/>
                <c:pt idx="0">
                  <c:v>10</c:v>
                </c:pt>
                <c:pt idx="1">
                  <c:v>10</c:v>
                </c:pt>
                <c:pt idx="2">
                  <c:v>10</c:v>
                </c:pt>
                <c:pt idx="3">
                  <c:v>10</c:v>
                </c:pt>
                <c:pt idx="4">
                  <c:v>10</c:v>
                </c:pt>
                <c:pt idx="5">
                  <c:v>10</c:v>
                </c:pt>
                <c:pt idx="6">
                  <c:v>10</c:v>
                </c:pt>
                <c:pt idx="7">
                  <c:v>10</c:v>
                </c:pt>
                <c:pt idx="8">
                  <c:v>10</c:v>
                </c:pt>
                <c:pt idx="9">
                  <c:v>10</c:v>
                </c:pt>
                <c:pt idx="10">
                  <c:v>10</c:v>
                </c:pt>
                <c:pt idx="11">
                  <c:v>10</c:v>
                </c:pt>
                <c:pt idx="12">
                  <c:v>10</c:v>
                </c:pt>
                <c:pt idx="13">
                  <c:v>10</c:v>
                </c:pt>
                <c:pt idx="14">
                  <c:v>10</c:v>
                </c:pt>
                <c:pt idx="15">
                  <c:v>10</c:v>
                </c:pt>
                <c:pt idx="16">
                  <c:v>10</c:v>
                </c:pt>
                <c:pt idx="17">
                  <c:v>10</c:v>
                </c:pt>
                <c:pt idx="18">
                  <c:v>10</c:v>
                </c:pt>
                <c:pt idx="19">
                  <c:v>10</c:v>
                </c:pt>
                <c:pt idx="20">
                  <c:v>10</c:v>
                </c:pt>
                <c:pt idx="21">
                  <c:v>10</c:v>
                </c:pt>
                <c:pt idx="22">
                  <c:v>10</c:v>
                </c:pt>
                <c:pt idx="23">
                  <c:v>10</c:v>
                </c:pt>
              </c:numCache>
            </c:numRef>
          </c:val>
          <c:extLst>
            <c:ext xmlns:c16="http://schemas.microsoft.com/office/drawing/2014/chart" uri="{C3380CC4-5D6E-409C-BE32-E72D297353CC}">
              <c16:uniqueId val="{00000030-1504-4AAD-8BCA-155C626759E1}"/>
            </c:ext>
          </c:extLst>
        </c:ser>
        <c:dLbls>
          <c:showLegendKey val="0"/>
          <c:showVal val="0"/>
          <c:showCatName val="0"/>
          <c:showSerName val="0"/>
          <c:showPercent val="0"/>
          <c:showBubbleSize val="0"/>
        </c:dLbls>
        <c:gapWidth val="160"/>
        <c:gapDepth val="10"/>
        <c:shape val="box"/>
        <c:axId val="1929698128"/>
        <c:axId val="1929700880"/>
        <c:axId val="0"/>
      </c:bar3DChart>
      <c:catAx>
        <c:axId val="1929698128"/>
        <c:scaling>
          <c:orientation val="minMax"/>
        </c:scaling>
        <c:delete val="0"/>
        <c:axPos val="b"/>
        <c:majorGridlines>
          <c:spPr>
            <a:ln w="9525" cap="flat" cmpd="sng" algn="ctr">
              <a:solidFill>
                <a:schemeClr val="lt1">
                  <a:lumMod val="60000"/>
                  <a:lumOff val="40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cap="all" spc="150" normalizeH="0" baseline="0">
                <a:solidFill>
                  <a:schemeClr val="lt1"/>
                </a:solidFill>
                <a:latin typeface="Arial" panose="020B0604020202020204" pitchFamily="34" charset="0"/>
                <a:ea typeface="+mn-ea"/>
                <a:cs typeface="Arial" panose="020B0604020202020204" pitchFamily="34" charset="0"/>
              </a:defRPr>
            </a:pPr>
            <a:endParaRPr lang="en-ES"/>
          </a:p>
        </c:txPr>
        <c:crossAx val="1929700880"/>
        <c:crosses val="autoZero"/>
        <c:auto val="1"/>
        <c:lblAlgn val="ctr"/>
        <c:lblOffset val="100"/>
        <c:noMultiLvlLbl val="0"/>
      </c:catAx>
      <c:valAx>
        <c:axId val="1929700880"/>
        <c:scaling>
          <c:orientation val="minMax"/>
        </c:scaling>
        <c:delete val="0"/>
        <c:axPos val="l"/>
        <c:numFmt formatCode="General" sourceLinked="0"/>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lt1"/>
                </a:solidFill>
                <a:latin typeface="Arial" panose="020B0604020202020204" pitchFamily="34" charset="0"/>
                <a:ea typeface="+mn-ea"/>
                <a:cs typeface="Arial" panose="020B0604020202020204" pitchFamily="34" charset="0"/>
              </a:defRPr>
            </a:pPr>
            <a:endParaRPr lang="en-ES"/>
          </a:p>
        </c:txPr>
        <c:crossAx val="1929698128"/>
        <c:crosses val="autoZero"/>
        <c:crossBetween val="between"/>
      </c:valAx>
      <c:spPr>
        <a:noFill/>
        <a:ln>
          <a:noFill/>
        </a:ln>
        <a:effectLst/>
      </c:spPr>
    </c:plotArea>
    <c:plotVisOnly val="1"/>
    <c:dispBlanksAs val="gap"/>
    <c:showDLblsOverMax val="0"/>
  </c:chart>
  <c:spPr>
    <a:noFill/>
    <a:ln w="9525" cap="flat" cmpd="sng" algn="ctr">
      <a:noFill/>
      <a:round/>
    </a:ln>
    <a:effectLst/>
  </c:spPr>
  <c:txPr>
    <a:bodyPr/>
    <a:lstStyle/>
    <a:p>
      <a:pPr>
        <a:defRPr/>
      </a:pPr>
      <a:endParaRPr lang="en-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5">
  <cs:axisTitle>
    <cs:lnRef idx="0"/>
    <cs:fillRef idx="0"/>
    <cs:effectRef idx="0"/>
    <cs:fontRef idx="minor">
      <a:schemeClr val="lt1"/>
    </cs:fontRef>
    <cs:defRPr sz="1197" b="1" kern="1200"/>
  </cs:axisTitle>
  <cs:categoryAxis>
    <cs:lnRef idx="0">
      <cs:styleClr val="0"/>
    </cs:lnRef>
    <cs:fillRef idx="0"/>
    <cs:effectRef idx="0"/>
    <cs:fontRef idx="minor">
      <a:schemeClr val="lt1"/>
    </cs:fontRef>
    <cs:defRPr sz="1197" kern="1200" cap="all" spc="150" normalizeH="0" baseline="0"/>
  </cs:categoryAxis>
  <cs:chartArea>
    <cs:lnRef idx="0">
      <cs:styleClr val="0"/>
    </cs:lnRef>
    <cs:fillRef idx="0">
      <cs:styleClr val="0"/>
    </cs:fillRef>
    <cs:effectRef idx="0"/>
    <cs:fontRef idx="minor">
      <a:schemeClr val="dk1"/>
    </cs:fontRef>
    <cs:spPr>
      <a:solidFill>
        <a:schemeClr val="phClr"/>
      </a:solidFill>
      <a:ln w="9525" cap="flat" cmpd="sng" algn="ctr">
        <a:solidFill>
          <a:schemeClr val="phClr"/>
        </a:solidFill>
        <a:round/>
      </a:ln>
    </cs:spPr>
    <cs:defRPr sz="1330" kern="1200"/>
  </cs:chartArea>
  <cs:dataLabel>
    <cs:lnRef idx="0"/>
    <cs:fillRef idx="0">
      <cs:styleClr val="auto"/>
    </cs:fillRef>
    <cs:effectRef idx="0"/>
    <cs:fontRef idx="minor">
      <a:schemeClr val="lt1"/>
    </cs:fontRef>
    <cs:spPr>
      <a:solidFill>
        <a:schemeClr val="phClr">
          <a:alpha val="70000"/>
        </a:schemeClr>
      </a:solidFill>
    </cs:spPr>
    <cs:defRPr sz="1197" kern="1200"/>
  </cs:dataLabel>
  <cs:dataLabelCallout>
    <cs:lnRef idx="0">
      <cs:styleClr val="auto"/>
    </cs:lnRef>
    <cs:fillRef idx="0"/>
    <cs:effectRef idx="0"/>
    <cs:fontRef idx="minor">
      <cs:styleClr val="auto"/>
    </cs:fontRef>
    <cs:spPr>
      <a:solidFill>
        <a:schemeClr val="lt1"/>
      </a:solidFill>
      <a:ln>
        <a:solidFill>
          <a:schemeClr val="ph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lumMod val="20000"/>
          <a:lumOff val="80000"/>
        </a:schemeClr>
      </a:solidFill>
    </cs:spPr>
  </cs:dataPoint>
  <cs:dataPoint3D>
    <cs:lnRef idx="0"/>
    <cs:fillRef idx="0">
      <cs:styleClr val="auto"/>
    </cs:fillRef>
    <cs:effectRef idx="0"/>
    <cs:fontRef idx="minor">
      <a:schemeClr val="dk1"/>
    </cs:fontRef>
    <cs:spPr>
      <a:solidFill>
        <a:schemeClr val="phClr">
          <a:lumMod val="20000"/>
          <a:lumOff val="80000"/>
        </a:schemeClr>
      </a:solidFill>
      <a:sp3d/>
    </cs:spPr>
  </cs:dataPoint3D>
  <cs:dataPointLine>
    <cs:lnRef idx="0">
      <cs:styleClr val="auto"/>
    </cs:lnRef>
    <cs:fillRef idx="0"/>
    <cs:effectRef idx="0">
      <cs:styleClr val="auto"/>
    </cs:effectRef>
    <cs:fontRef idx="minor">
      <a:schemeClr val="dk1"/>
    </cs:fontRef>
    <cs:spPr>
      <a:ln w="34925" cap="rnd">
        <a:solidFill>
          <a:schemeClr val="lt1"/>
        </a:solidFill>
        <a:round/>
      </a:ln>
      <a:effectLst>
        <a:outerShdw dist="25400" dir="2700000" algn="tl" rotWithShape="0">
          <a:schemeClr val="phClr"/>
        </a:outerShdw>
      </a:effectLst>
    </cs:spPr>
  </cs:dataPointLine>
  <cs:dataPointMarker>
    <cs:lnRef idx="0"/>
    <cs:fillRef idx="0">
      <cs:styleClr val="auto"/>
    </cs:fillRef>
    <cs:effectRef idx="0"/>
    <cs:fontRef idx="minor">
      <a:schemeClr val="dk1"/>
    </cs:fontRef>
    <cs:spPr>
      <a:solidFill>
        <a:schemeClr val="phClr"/>
      </a:solidFill>
      <a:ln w="22225">
        <a:solidFill>
          <a:schemeClr val="lt1"/>
        </a:solidFill>
        <a:round/>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styleClr val="0"/>
    </cs:lnRef>
    <cs:fillRef idx="0"/>
    <cs:effectRef idx="0"/>
    <cs:fontRef idx="minor">
      <a:schemeClr val="lt1"/>
    </cs:fontRef>
    <cs:spPr>
      <a:ln w="9525">
        <a:solidFill>
          <a:schemeClr val="phClr">
            <a:lumMod val="60000"/>
            <a:lumOff val="40000"/>
          </a:schemeClr>
        </a:solidFill>
      </a:ln>
    </cs:spPr>
    <cs:defRPr sz="1197" kern="1200"/>
  </cs:dataTable>
  <cs:downBar>
    <cs:lnRef idx="0">
      <cs:styleClr val="0"/>
    </cs:lnRef>
    <cs:fillRef idx="0"/>
    <cs:effectRef idx="0"/>
    <cs:fontRef idx="minor">
      <a:schemeClr val="dk1"/>
    </cs:fontRef>
    <cs:spPr>
      <a:solidFill>
        <a:schemeClr val="dk1">
          <a:lumMod val="35000"/>
          <a:lumOff val="65000"/>
        </a:schemeClr>
      </a:solidFill>
      <a:ln w="9525">
        <a:solidFill>
          <a:schemeClr val="phClr">
            <a:lumMod val="60000"/>
            <a:lumOff val="40000"/>
          </a:schemeClr>
        </a:solidFill>
      </a:ln>
    </cs:spPr>
  </cs:downBar>
  <cs:dropLine>
    <cs:lnRef idx="0">
      <cs:styleClr val="0"/>
    </cs:lnRef>
    <cs:fillRef idx="0"/>
    <cs:effectRef idx="0"/>
    <cs:fontRef idx="minor">
      <a:schemeClr val="dk1"/>
    </cs:fontRef>
    <cs:spPr>
      <a:ln w="9525">
        <a:solidFill>
          <a:schemeClr val="phClr">
            <a:lumMod val="60000"/>
            <a:lumOff val="40000"/>
          </a:schemeClr>
        </a:solidFill>
        <a:prstDash val="dash"/>
      </a:ln>
    </cs:spPr>
  </cs:dropLine>
  <cs:errorBar>
    <cs:lnRef idx="0">
      <cs:styleClr val="0"/>
    </cs:lnRef>
    <cs:fillRef idx="0"/>
    <cs:effectRef idx="0"/>
    <cs:fontRef idx="minor">
      <a:schemeClr val="dk1"/>
    </cs:fontRef>
    <cs:spPr>
      <a:ln w="9525">
        <a:solidFill>
          <a:schemeClr val="phClr">
            <a:lumMod val="60000"/>
            <a:lumOff val="40000"/>
          </a:schemeClr>
        </a:solidFill>
        <a:round/>
      </a:ln>
      <a:effectLst>
        <a:glow rad="25400">
          <a:schemeClr val="lt1"/>
        </a:glow>
      </a:effectLst>
    </cs:spPr>
  </cs:errorBar>
  <cs:floor>
    <cs:lnRef idx="0"/>
    <cs:fillRef idx="0">
      <cs:styleClr val="0"/>
    </cs:fillRef>
    <cs:effectRef idx="0"/>
    <cs:fontRef idx="minor">
      <a:schemeClr val="dk1"/>
    </cs:fontRef>
    <cs:spPr>
      <a:solidFill>
        <a:schemeClr val="phClr">
          <a:alpha val="30000"/>
        </a:schemeClr>
      </a:solidFill>
      <a:sp3d/>
    </cs:spPr>
  </cs:floor>
  <cs:gridlineMajor>
    <cs:lnRef idx="0">
      <cs:styleClr val="0"/>
    </cs:lnRef>
    <cs:fillRef idx="0"/>
    <cs:effectRef idx="0"/>
    <cs:fontRef idx="minor">
      <a:schemeClr val="dk1"/>
    </cs:fontRef>
    <cs:spPr>
      <a:ln w="9525" cap="flat" cmpd="sng" algn="ctr">
        <a:solidFill>
          <a:schemeClr val="lt1">
            <a:lumMod val="60000"/>
            <a:lumOff val="40000"/>
          </a:schemeClr>
        </a:solidFill>
        <a:round/>
      </a:ln>
    </cs:spPr>
  </cs:gridlineMajor>
  <cs:gridlineMinor>
    <cs:lnRef idx="0">
      <cs:styleClr val="0"/>
    </cs:lnRef>
    <cs:fillRef idx="0"/>
    <cs:effectRef idx="0"/>
    <cs:fontRef idx="minor">
      <a:schemeClr val="dk1"/>
    </cs:fontRef>
    <cs:spPr>
      <a:ln>
        <a:solidFill>
          <a:schemeClr val="lt1">
            <a:lumMod val="50000"/>
            <a:lumOff val="50000"/>
          </a:schemeClr>
        </a:solidFill>
      </a:ln>
    </cs:spPr>
  </cs:gridlineMinor>
  <cs:hiLoLine>
    <cs:lnRef idx="0">
      <cs:styleClr val="0"/>
    </cs:lnRef>
    <cs:fillRef idx="0"/>
    <cs:effectRef idx="0"/>
    <cs:fontRef idx="minor">
      <a:schemeClr val="dk1"/>
    </cs:fontRef>
    <cs:spPr>
      <a:ln w="9525">
        <a:solidFill>
          <a:schemeClr val="phClr">
            <a:lumMod val="60000"/>
            <a:lumOff val="40000"/>
          </a:schemeClr>
        </a:solidFill>
        <a:prstDash val="dash"/>
      </a:ln>
    </cs:spPr>
  </cs:hiLoLine>
  <cs:leaderLine>
    <cs:lnRef idx="0">
      <cs:styleClr val="0"/>
    </cs:lnRef>
    <cs:fillRef idx="0"/>
    <cs:effectRef idx="0"/>
    <cs:fontRef idx="minor">
      <a:schemeClr val="dk1"/>
    </cs:fontRef>
    <cs:spPr>
      <a:ln w="9525">
        <a:solidFill>
          <a:schemeClr val="phClr">
            <a:lumMod val="60000"/>
            <a:lumOff val="40000"/>
          </a:schemeClr>
        </a:solidFill>
      </a:ln>
    </cs:spPr>
  </cs:leaderLine>
  <cs:legend>
    <cs:lnRef idx="0"/>
    <cs:fillRef idx="0"/>
    <cs:effectRef idx="0"/>
    <cs:fontRef idx="minor">
      <a:schemeClr val="lt1"/>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styleClr val="0"/>
    </cs:lnRef>
    <cs:fillRef idx="0"/>
    <cs:effectRef idx="0"/>
    <cs:fontRef idx="minor">
      <a:schemeClr val="lt1"/>
    </cs:fontRef>
    <cs:spPr>
      <a:ln w="3175" cap="flat" cmpd="sng" algn="ctr">
        <a:solidFill>
          <a:schemeClr val="phClr">
            <a:lumMod val="60000"/>
            <a:lumOff val="40000"/>
          </a:schemeClr>
        </a:solidFill>
        <a:round/>
      </a:ln>
    </cs:spPr>
    <cs:defRPr sz="1197" kern="1200"/>
  </cs:seriesAxis>
  <cs:seriesLine>
    <cs:lnRef idx="0">
      <cs:styleClr val="0"/>
    </cs:lnRef>
    <cs:fillRef idx="0"/>
    <cs:effectRef idx="0"/>
    <cs:fontRef idx="minor">
      <a:schemeClr val="dk1"/>
    </cs:fontRef>
    <cs:spPr>
      <a:ln w="9525">
        <a:solidFill>
          <a:schemeClr val="phClr">
            <a:lumMod val="60000"/>
            <a:lumOff val="40000"/>
            <a:tint val="50000"/>
          </a:schemeClr>
        </a:solidFill>
        <a:prstDash val="dash"/>
      </a:ln>
    </cs:spPr>
  </cs:seriesLine>
  <cs:title>
    <cs:lnRef idx="0"/>
    <cs:fillRef idx="0"/>
    <cs:effectRef idx="0"/>
    <cs:fontRef idx="minor">
      <a:schemeClr val="lt1"/>
    </cs:fontRef>
    <cs:defRPr sz="1995" b="1" kern="1200" cap="all" spc="100" normalizeH="0" baseline="0"/>
  </cs:title>
  <cs:trendline>
    <cs:lnRef idx="0"/>
    <cs:fillRef idx="0"/>
    <cs:effectRef idx="0"/>
    <cs:fontRef idx="minor">
      <a:schemeClr val="dk1"/>
    </cs:fontRef>
    <cs:spPr>
      <a:ln w="28575" cap="rnd">
        <a:solidFill>
          <a:schemeClr val="lt1">
            <a:alpha val="50000"/>
          </a:schemeClr>
        </a:solidFill>
        <a:round/>
      </a:ln>
    </cs:spPr>
  </cs:trendline>
  <cs:trendlineLabel>
    <cs:lnRef idx="0"/>
    <cs:fillRef idx="0"/>
    <cs:effectRef idx="0"/>
    <cs:fontRef idx="minor">
      <a:schemeClr val="lt1"/>
    </cs:fontRef>
    <cs:defRPr sz="1197" kern="1200"/>
  </cs:trendlineLabel>
  <cs:upBar>
    <cs:lnRef idx="0">
      <cs:styleClr val="0"/>
    </cs:lnRef>
    <cs:fillRef idx="0"/>
    <cs:effectRef idx="0"/>
    <cs:fontRef idx="minor">
      <a:schemeClr val="dk1"/>
    </cs:fontRef>
    <cs:spPr>
      <a:solidFill>
        <a:schemeClr val="lt1">
          <a:lumMod val="95000"/>
        </a:schemeClr>
      </a:solidFill>
      <a:ln w="9525">
        <a:solidFill>
          <a:schemeClr val="phClr">
            <a:lumMod val="60000"/>
            <a:lumOff val="40000"/>
          </a:schemeClr>
        </a:solidFill>
      </a:ln>
    </cs:spPr>
  </cs:upBar>
  <cs:valueAxis>
    <cs:lnRef idx="0"/>
    <cs:fillRef idx="0"/>
    <cs:effectRef idx="0"/>
    <cs:fontRef idx="minor">
      <a:schemeClr val="lt1"/>
    </cs:fontRef>
    <cs:defRPr sz="1197" kern="1200"/>
  </cs:valueAxis>
  <cs:wall>
    <cs:lnRef idx="0"/>
    <cs:fillRef idx="0"/>
    <cs:effectRef idx="0"/>
    <cs:fontRef idx="minor">
      <a:schemeClr val="dk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4/24/24</a:t>
            </a:fld>
            <a:endParaRPr lang="en-US" dirty="0"/>
          </a:p>
        </p:txBody>
      </p:sp>
      <p:sp>
        <p:nvSpPr>
          <p:cNvPr id="11268" name="Rectangle 4"/>
          <p:cNvSpPr>
            <a:spLocks noGrp="1" noRot="1" noChangeAspect="1" noChangeArrowheads="1" noTextEdit="1"/>
          </p:cNvSpPr>
          <p:nvPr>
            <p:ph type="sldImg" idx="2"/>
          </p:nvPr>
        </p:nvSpPr>
        <p:spPr bwMode="auto">
          <a:xfrm>
            <a:off x="454025" y="693738"/>
            <a:ext cx="617696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603" kern="1200">
        <a:solidFill>
          <a:schemeClr val="tx1"/>
        </a:solidFill>
        <a:latin typeface="Calibri" pitchFamily="34" charset="0"/>
        <a:ea typeface="+mn-ea"/>
        <a:cs typeface="+mn-cs"/>
      </a:defRPr>
    </a:lvl1pPr>
    <a:lvl2pPr marL="610636" algn="l" rtl="0" fontAlgn="base">
      <a:spcBef>
        <a:spcPct val="30000"/>
      </a:spcBef>
      <a:spcAft>
        <a:spcPct val="0"/>
      </a:spcAft>
      <a:defRPr sz="1603" kern="1200">
        <a:solidFill>
          <a:schemeClr val="tx1"/>
        </a:solidFill>
        <a:latin typeface="Calibri" pitchFamily="34" charset="0"/>
        <a:ea typeface="+mn-ea"/>
        <a:cs typeface="+mn-cs"/>
      </a:defRPr>
    </a:lvl2pPr>
    <a:lvl3pPr marL="1221273" algn="l" rtl="0" fontAlgn="base">
      <a:spcBef>
        <a:spcPct val="30000"/>
      </a:spcBef>
      <a:spcAft>
        <a:spcPct val="0"/>
      </a:spcAft>
      <a:defRPr sz="1603" kern="1200">
        <a:solidFill>
          <a:schemeClr val="tx1"/>
        </a:solidFill>
        <a:latin typeface="Calibri" pitchFamily="34" charset="0"/>
        <a:ea typeface="+mn-ea"/>
        <a:cs typeface="+mn-cs"/>
      </a:defRPr>
    </a:lvl3pPr>
    <a:lvl4pPr marL="1831909" algn="l" rtl="0" fontAlgn="base">
      <a:spcBef>
        <a:spcPct val="30000"/>
      </a:spcBef>
      <a:spcAft>
        <a:spcPct val="0"/>
      </a:spcAft>
      <a:defRPr sz="1603" kern="1200">
        <a:solidFill>
          <a:schemeClr val="tx1"/>
        </a:solidFill>
        <a:latin typeface="Calibri" pitchFamily="34" charset="0"/>
        <a:ea typeface="+mn-ea"/>
        <a:cs typeface="+mn-cs"/>
      </a:defRPr>
    </a:lvl4pPr>
    <a:lvl5pPr marL="2442545" algn="l" rtl="0" fontAlgn="base">
      <a:spcBef>
        <a:spcPct val="30000"/>
      </a:spcBef>
      <a:spcAft>
        <a:spcPct val="0"/>
      </a:spcAft>
      <a:defRPr sz="1603" kern="1200">
        <a:solidFill>
          <a:schemeClr val="tx1"/>
        </a:solidFill>
        <a:latin typeface="Calibri" pitchFamily="34" charset="0"/>
        <a:ea typeface="+mn-ea"/>
        <a:cs typeface="+mn-cs"/>
      </a:defRPr>
    </a:lvl5pPr>
    <a:lvl6pPr marL="3053182" algn="l" defTabSz="1221273" rtl="0" eaLnBrk="1" latinLnBrk="0" hangingPunct="1">
      <a:defRPr sz="1603" kern="1200">
        <a:solidFill>
          <a:schemeClr val="tx1"/>
        </a:solidFill>
        <a:latin typeface="+mn-lt"/>
        <a:ea typeface="+mn-ea"/>
        <a:cs typeface="+mn-cs"/>
      </a:defRPr>
    </a:lvl6pPr>
    <a:lvl7pPr marL="3663818" algn="l" defTabSz="1221273" rtl="0" eaLnBrk="1" latinLnBrk="0" hangingPunct="1">
      <a:defRPr sz="1603" kern="1200">
        <a:solidFill>
          <a:schemeClr val="tx1"/>
        </a:solidFill>
        <a:latin typeface="+mn-lt"/>
        <a:ea typeface="+mn-ea"/>
        <a:cs typeface="+mn-cs"/>
      </a:defRPr>
    </a:lvl7pPr>
    <a:lvl8pPr marL="4274454" algn="l" defTabSz="1221273" rtl="0" eaLnBrk="1" latinLnBrk="0" hangingPunct="1">
      <a:defRPr sz="1603" kern="1200">
        <a:solidFill>
          <a:schemeClr val="tx1"/>
        </a:solidFill>
        <a:latin typeface="+mn-lt"/>
        <a:ea typeface="+mn-ea"/>
        <a:cs typeface="+mn-cs"/>
      </a:defRPr>
    </a:lvl8pPr>
    <a:lvl9pPr marL="4885091" algn="l" defTabSz="1221273" rtl="0" eaLnBrk="1" latinLnBrk="0" hangingPunct="1">
      <a:defRPr sz="1603"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4025" y="693738"/>
            <a:ext cx="6176963" cy="3465512"/>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8DF57D7-2670-4E78-96DD-D9B22805124F}" type="slidenum">
              <a:rPr lang="en-US" smtClean="0"/>
              <a:pPr>
                <a:defRPr/>
              </a:pPr>
              <a:t>1</a:t>
            </a:fld>
            <a:endParaRPr lang="en-US" dirty="0"/>
          </a:p>
        </p:txBody>
      </p:sp>
    </p:spTree>
    <p:extLst>
      <p:ext uri="{BB962C8B-B14F-4D97-AF65-F5344CB8AC3E}">
        <p14:creationId xmlns:p14="http://schemas.microsoft.com/office/powerpoint/2010/main" val="18225127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jpeg"/><Relationship Id="rId1" Type="http://schemas.openxmlformats.org/officeDocument/2006/relationships/slideMaster" Target="../slideMasters/slideMaster2.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3.jpeg"/><Relationship Id="rId1" Type="http://schemas.openxmlformats.org/officeDocument/2006/relationships/slideMaster" Target="../slideMasters/slideMaster3.xml"/><Relationship Id="rId5" Type="http://schemas.openxmlformats.org/officeDocument/2006/relationships/image" Target="../media/image4.emf"/><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8.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3.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5992" y="2132418"/>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191488" y="2817458"/>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ARK8">
    <p:spTree>
      <p:nvGrpSpPr>
        <p:cNvPr id="1" name=""/>
        <p:cNvGrpSpPr/>
        <p:nvPr/>
      </p:nvGrpSpPr>
      <p:grpSpPr>
        <a:xfrm>
          <a:off x="0" y="0"/>
          <a:ext cx="0" cy="0"/>
          <a:chOff x="0" y="0"/>
          <a:chExt cx="0" cy="0"/>
        </a:xfrm>
      </p:grpSpPr>
      <p:grpSp>
        <p:nvGrpSpPr>
          <p:cNvPr id="7" name="Group 35">
            <a:extLst>
              <a:ext uri="{FF2B5EF4-FFF2-40B4-BE49-F238E27FC236}">
                <a16:creationId xmlns:a16="http://schemas.microsoft.com/office/drawing/2014/main" id="{79B5329C-A2C5-4ECB-BC98-1EE910A59C5C}"/>
              </a:ext>
            </a:extLst>
          </p:cNvPr>
          <p:cNvGrpSpPr/>
          <p:nvPr userDrawn="1"/>
        </p:nvGrpSpPr>
        <p:grpSpPr>
          <a:xfrm>
            <a:off x="-6583" y="-3"/>
            <a:ext cx="12302859" cy="6858003"/>
            <a:chOff x="-6566" y="-2"/>
            <a:chExt cx="12269309" cy="6858002"/>
          </a:xfrm>
        </p:grpSpPr>
        <p:sp>
          <p:nvSpPr>
            <p:cNvPr id="8" name="Rectangle 36" hidden="1">
              <a:extLst>
                <a:ext uri="{FF2B5EF4-FFF2-40B4-BE49-F238E27FC236}">
                  <a16:creationId xmlns:a16="http://schemas.microsoft.com/office/drawing/2014/main" id="{C8958B36-AB2D-48BD-9A47-6687DB792AE7}"/>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9" name="Group 37" hidden="1">
              <a:extLst>
                <a:ext uri="{FF2B5EF4-FFF2-40B4-BE49-F238E27FC236}">
                  <a16:creationId xmlns:a16="http://schemas.microsoft.com/office/drawing/2014/main" id="{430FC37E-46B5-4BD2-9E97-2B76C0573440}"/>
                </a:ext>
              </a:extLst>
            </p:cNvPr>
            <p:cNvGrpSpPr/>
            <p:nvPr userDrawn="1"/>
          </p:nvGrpSpPr>
          <p:grpSpPr>
            <a:xfrm>
              <a:off x="442260" y="3456849"/>
              <a:ext cx="11820483" cy="2970388"/>
              <a:chOff x="442260" y="3600153"/>
              <a:chExt cx="11820483" cy="2970388"/>
            </a:xfrm>
          </p:grpSpPr>
          <p:cxnSp>
            <p:nvCxnSpPr>
              <p:cNvPr id="10" name="Straight Connector 38">
                <a:extLst>
                  <a:ext uri="{FF2B5EF4-FFF2-40B4-BE49-F238E27FC236}">
                    <a16:creationId xmlns:a16="http://schemas.microsoft.com/office/drawing/2014/main" id="{E63B12F6-68E5-4FD2-AE82-2C61E9FEC371}"/>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39">
                <a:extLst>
                  <a:ext uri="{FF2B5EF4-FFF2-40B4-BE49-F238E27FC236}">
                    <a16:creationId xmlns:a16="http://schemas.microsoft.com/office/drawing/2014/main" id="{3F18698A-2CC1-42F7-AFA2-0ED6A65A0467}"/>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0">
                <a:extLst>
                  <a:ext uri="{FF2B5EF4-FFF2-40B4-BE49-F238E27FC236}">
                    <a16:creationId xmlns:a16="http://schemas.microsoft.com/office/drawing/2014/main" id="{5A3E8D2A-FCB8-46D8-8E13-5DFD77E0857A}"/>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1">
                <a:extLst>
                  <a:ext uri="{FF2B5EF4-FFF2-40B4-BE49-F238E27FC236}">
                    <a16:creationId xmlns:a16="http://schemas.microsoft.com/office/drawing/2014/main" id="{2A1A5DCC-95B9-432D-9319-E61A83F71866}"/>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2">
                <a:extLst>
                  <a:ext uri="{FF2B5EF4-FFF2-40B4-BE49-F238E27FC236}">
                    <a16:creationId xmlns:a16="http://schemas.microsoft.com/office/drawing/2014/main" id="{B8820250-F9E0-4311-BF0C-802AF6875CAD}"/>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3">
                <a:extLst>
                  <a:ext uri="{FF2B5EF4-FFF2-40B4-BE49-F238E27FC236}">
                    <a16:creationId xmlns:a16="http://schemas.microsoft.com/office/drawing/2014/main" id="{388E2DD4-2471-4F2A-8590-D3A12C918E40}"/>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4">
                <a:extLst>
                  <a:ext uri="{FF2B5EF4-FFF2-40B4-BE49-F238E27FC236}">
                    <a16:creationId xmlns:a16="http://schemas.microsoft.com/office/drawing/2014/main" id="{93FCA856-D622-4D05-8EC1-5A1167A0E484}"/>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5">
                <a:extLst>
                  <a:ext uri="{FF2B5EF4-FFF2-40B4-BE49-F238E27FC236}">
                    <a16:creationId xmlns:a16="http://schemas.microsoft.com/office/drawing/2014/main" id="{920EE15C-2FE5-464B-9141-CB9BF0147888}"/>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6">
                <a:extLst>
                  <a:ext uri="{FF2B5EF4-FFF2-40B4-BE49-F238E27FC236}">
                    <a16:creationId xmlns:a16="http://schemas.microsoft.com/office/drawing/2014/main" id="{4B6CEFD2-1B8D-4244-B930-8D2849ED397B}"/>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7">
                <a:extLst>
                  <a:ext uri="{FF2B5EF4-FFF2-40B4-BE49-F238E27FC236}">
                    <a16:creationId xmlns:a16="http://schemas.microsoft.com/office/drawing/2014/main" id="{8A33E851-D6BA-438B-B03A-38CCF7C6E26B}"/>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48">
                <a:extLst>
                  <a:ext uri="{FF2B5EF4-FFF2-40B4-BE49-F238E27FC236}">
                    <a16:creationId xmlns:a16="http://schemas.microsoft.com/office/drawing/2014/main" id="{4A28DC0D-210E-4248-9128-A55D9A06369B}"/>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49">
                <a:extLst>
                  <a:ext uri="{FF2B5EF4-FFF2-40B4-BE49-F238E27FC236}">
                    <a16:creationId xmlns:a16="http://schemas.microsoft.com/office/drawing/2014/main" id="{1464FE7F-7592-47D7-8ADE-D22FEDEBFB3D}"/>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0">
                <a:extLst>
                  <a:ext uri="{FF2B5EF4-FFF2-40B4-BE49-F238E27FC236}">
                    <a16:creationId xmlns:a16="http://schemas.microsoft.com/office/drawing/2014/main" id="{B7EA4283-4EAA-4DD8-8791-6F9976FBC69B}"/>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1">
                <a:extLst>
                  <a:ext uri="{FF2B5EF4-FFF2-40B4-BE49-F238E27FC236}">
                    <a16:creationId xmlns:a16="http://schemas.microsoft.com/office/drawing/2014/main" id="{92F79F70-7C67-441A-BE5F-68EF88D42721}"/>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2">
                <a:extLst>
                  <a:ext uri="{FF2B5EF4-FFF2-40B4-BE49-F238E27FC236}">
                    <a16:creationId xmlns:a16="http://schemas.microsoft.com/office/drawing/2014/main" id="{235AD71C-D9EE-4E4E-81B5-BBAF4D8497D8}"/>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3">
                <a:extLst>
                  <a:ext uri="{FF2B5EF4-FFF2-40B4-BE49-F238E27FC236}">
                    <a16:creationId xmlns:a16="http://schemas.microsoft.com/office/drawing/2014/main" id="{F97E8D7C-177F-4679-88B2-B2A1A0F63008}"/>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4">
                <a:extLst>
                  <a:ext uri="{FF2B5EF4-FFF2-40B4-BE49-F238E27FC236}">
                    <a16:creationId xmlns:a16="http://schemas.microsoft.com/office/drawing/2014/main" id="{CCBF4EED-8DF1-4D4C-9233-2A5AED92FAF5}"/>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5">
                <a:extLst>
                  <a:ext uri="{FF2B5EF4-FFF2-40B4-BE49-F238E27FC236}">
                    <a16:creationId xmlns:a16="http://schemas.microsoft.com/office/drawing/2014/main" id="{FE781963-B521-4090-B33E-52BA0D08DD4D}"/>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6">
                <a:extLst>
                  <a:ext uri="{FF2B5EF4-FFF2-40B4-BE49-F238E27FC236}">
                    <a16:creationId xmlns:a16="http://schemas.microsoft.com/office/drawing/2014/main" id="{97A5F321-E5FD-4460-AB50-6E7982BCF2C1}"/>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7">
                <a:extLst>
                  <a:ext uri="{FF2B5EF4-FFF2-40B4-BE49-F238E27FC236}">
                    <a16:creationId xmlns:a16="http://schemas.microsoft.com/office/drawing/2014/main" id="{77249232-6F79-4387-A6B7-F3681620C2C6}"/>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58">
                <a:extLst>
                  <a:ext uri="{FF2B5EF4-FFF2-40B4-BE49-F238E27FC236}">
                    <a16:creationId xmlns:a16="http://schemas.microsoft.com/office/drawing/2014/main" id="{0B03DDF2-C067-4050-B9E3-973ACB79D110}"/>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59">
                <a:extLst>
                  <a:ext uri="{FF2B5EF4-FFF2-40B4-BE49-F238E27FC236}">
                    <a16:creationId xmlns:a16="http://schemas.microsoft.com/office/drawing/2014/main" id="{2CCD4EA8-14AB-4EF3-AA4F-068028B23FD9}"/>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2" name="Straight Connector 60">
                <a:extLst>
                  <a:ext uri="{FF2B5EF4-FFF2-40B4-BE49-F238E27FC236}">
                    <a16:creationId xmlns:a16="http://schemas.microsoft.com/office/drawing/2014/main" id="{C8AD15C4-17A1-4D20-A30D-913A27934A98}"/>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3" name="Straight Connector 61">
                <a:extLst>
                  <a:ext uri="{FF2B5EF4-FFF2-40B4-BE49-F238E27FC236}">
                    <a16:creationId xmlns:a16="http://schemas.microsoft.com/office/drawing/2014/main" id="{53B14BAE-6D30-487C-A35C-CEEAB0526FC6}"/>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4CC007AC-F8AF-47C6-A900-868B5879D788}"/>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5" name="Content Placeholder 2">
            <a:extLst>
              <a:ext uri="{FF2B5EF4-FFF2-40B4-BE49-F238E27FC236}">
                <a16:creationId xmlns:a16="http://schemas.microsoft.com/office/drawing/2014/main" id="{E6A3B02F-74FE-439F-AB2D-C6EF6331C160}"/>
              </a:ext>
            </a:extLst>
          </p:cNvPr>
          <p:cNvSpPr>
            <a:spLocks noGrp="1"/>
          </p:cNvSpPr>
          <p:nvPr>
            <p:ph sz="half" idx="10"/>
          </p:nvPr>
        </p:nvSpPr>
        <p:spPr>
          <a:xfrm>
            <a:off x="218859" y="1674000"/>
            <a:ext cx="57888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6" name="Content Placeholder 3">
            <a:extLst>
              <a:ext uri="{FF2B5EF4-FFF2-40B4-BE49-F238E27FC236}">
                <a16:creationId xmlns:a16="http://schemas.microsoft.com/office/drawing/2014/main" id="{FBA924DC-7418-41D7-8688-B91299655814}"/>
              </a:ext>
            </a:extLst>
          </p:cNvPr>
          <p:cNvSpPr>
            <a:spLocks noGrp="1"/>
          </p:cNvSpPr>
          <p:nvPr>
            <p:ph sz="half" idx="2"/>
          </p:nvPr>
        </p:nvSpPr>
        <p:spPr>
          <a:xfrm>
            <a:off x="6202800" y="1674000"/>
            <a:ext cx="5778000" cy="43164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6" name="Straight Connector 35">
            <a:extLst>
              <a:ext uri="{FF2B5EF4-FFF2-40B4-BE49-F238E27FC236}">
                <a16:creationId xmlns:a16="http://schemas.microsoft.com/office/drawing/2014/main" id="{474DA607-7660-4BC3-BE10-CE82F2344A79}"/>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50080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ARK_COLOUR_BG1">
    <p:bg>
      <p:bgPr>
        <a:solidFill>
          <a:srgbClr val="335E6F"/>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F8E21D1-D3AB-467C-827A-60A3C231CE6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4EECD27-029B-4C0A-8414-E1DCA07598E9}"/>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D2C6DB2-558F-4C84-B5E0-4624E082FC4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409665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ARK_COLOUR_BG2">
    <p:bg>
      <p:bgPr>
        <a:solidFill>
          <a:srgbClr val="8197A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54D428-23AE-4B01-BE91-F59947AAFD88}"/>
              </a:ext>
            </a:extLst>
          </p:cNvPr>
          <p:cNvSpPr>
            <a:spLocks noGrp="1"/>
          </p:cNvSpPr>
          <p:nvPr>
            <p:ph type="title" hasCustomPrompt="1"/>
          </p:nvPr>
        </p:nvSpPr>
        <p:spPr>
          <a:xfrm>
            <a:off x="216000" y="154800"/>
            <a:ext cx="10108800" cy="565200"/>
          </a:xfrm>
        </p:spPr>
        <p:txBody>
          <a:bodyPr/>
          <a:lstStyle>
            <a:lvl1pPr>
              <a:defRPr sz="3000"/>
            </a:lvl1p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9536C13B-CB48-4EFE-B92B-E0DF778BBE58}"/>
              </a:ext>
            </a:extLst>
          </p:cNvPr>
          <p:cNvSpPr>
            <a:spLocks noGrp="1"/>
          </p:cNvSpPr>
          <p:nvPr>
            <p:ph idx="1"/>
          </p:nvPr>
        </p:nvSpPr>
        <p:spPr>
          <a:xfrm>
            <a:off x="219600" y="882000"/>
            <a:ext cx="11764800" cy="5328000"/>
          </a:xfrm>
        </p:spPr>
        <p:txBody>
          <a:bodyPr/>
          <a:lstStyle>
            <a:lvl1pPr>
              <a:defRPr sz="1800">
                <a:solidFill>
                  <a:srgbClr val="335E6F"/>
                </a:solidFill>
              </a:defRPr>
            </a:lvl1pPr>
            <a:lvl2pPr>
              <a:defRPr sz="1800">
                <a:solidFill>
                  <a:srgbClr val="335E6F"/>
                </a:solidFill>
              </a:defRPr>
            </a:lvl2pPr>
            <a:lvl3pPr>
              <a:defRPr sz="1800">
                <a:solidFill>
                  <a:srgbClr val="335E6F"/>
                </a:solidFill>
              </a:defRPr>
            </a:lvl3pPr>
            <a:lvl4pPr>
              <a:defRPr sz="1800">
                <a:solidFill>
                  <a:srgbClr val="335E6F"/>
                </a:solidFill>
              </a:defRPr>
            </a:lvl4pPr>
            <a:lvl5pPr>
              <a:defRPr sz="1800">
                <a:solidFill>
                  <a:srgbClr val="335E6F"/>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E39F78FA-F6D0-43E1-8D5E-F43274ADA42E}"/>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Box 34">
            <a:extLst>
              <a:ext uri="{FF2B5EF4-FFF2-40B4-BE49-F238E27FC236}">
                <a16:creationId xmlns:a16="http://schemas.microsoft.com/office/drawing/2014/main" id="{EAF7257E-F8F1-46E7-AB31-BEECBE97600D}"/>
              </a:ext>
            </a:extLst>
          </p:cNvPr>
          <p:cNvSpPr txBox="1">
            <a:spLocks noChangeArrowheads="1"/>
          </p:cNvSpPr>
          <p:nvPr userDrawn="1"/>
        </p:nvSpPr>
        <p:spPr bwMode="auto">
          <a:xfrm>
            <a:off x="11680525" y="6202800"/>
            <a:ext cx="27507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7609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ARK_COLOUR_BG3">
    <p:bg>
      <p:bgPr>
        <a:solidFill>
          <a:srgbClr val="008E7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AEE28F-8201-4291-B91D-87424F6B0F90}"/>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56958D4-DB1F-4336-9FAC-F1310EA70DC0}"/>
              </a:ext>
            </a:extLst>
          </p:cNvPr>
          <p:cNvSpPr>
            <a:spLocks noGrp="1"/>
          </p:cNvSpPr>
          <p:nvPr>
            <p:ph idx="1"/>
          </p:nvPr>
        </p:nvSpPr>
        <p:spPr>
          <a:xfrm>
            <a:off x="218860" y="882000"/>
            <a:ext cx="11764800" cy="5328000"/>
          </a:xfrm>
        </p:spPr>
        <p:txBody>
          <a:bodyPr/>
          <a:lstStyle>
            <a:lvl1pPr>
              <a:defRPr sz="1800">
                <a:solidFill>
                  <a:srgbClr val="76C8AE"/>
                </a:solidFill>
              </a:defRPr>
            </a:lvl1pPr>
            <a:lvl2pPr>
              <a:defRPr sz="1800">
                <a:solidFill>
                  <a:srgbClr val="76C8AE"/>
                </a:solidFill>
              </a:defRPr>
            </a:lvl2pPr>
            <a:lvl3pPr>
              <a:defRPr sz="1800">
                <a:solidFill>
                  <a:srgbClr val="76C8AE"/>
                </a:solidFill>
              </a:defRPr>
            </a:lvl3pPr>
            <a:lvl4pPr>
              <a:defRPr sz="1800">
                <a:solidFill>
                  <a:srgbClr val="76C8AE"/>
                </a:solidFill>
              </a:defRPr>
            </a:lvl4pPr>
            <a:lvl5pPr>
              <a:defRPr sz="1800">
                <a:solidFill>
                  <a:srgbClr val="76C8AE"/>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A4F35ECC-E470-43DD-98A9-B01624008E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073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ARK_COLOUR_BG4">
    <p:bg>
      <p:bgPr>
        <a:solidFill>
          <a:srgbClr val="96013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79134E1-D455-4C26-B381-3FC697018EB2}"/>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4F4CBCA6-6806-4F98-BCC6-89DD1EF3B10B}"/>
              </a:ext>
            </a:extLst>
          </p:cNvPr>
          <p:cNvSpPr>
            <a:spLocks noGrp="1"/>
          </p:cNvSpPr>
          <p:nvPr>
            <p:ph idx="1"/>
          </p:nvPr>
        </p:nvSpPr>
        <p:spPr>
          <a:xfrm>
            <a:off x="218860" y="882000"/>
            <a:ext cx="11764800" cy="5328000"/>
          </a:xfrm>
        </p:spPr>
        <p:txBody>
          <a:bodyPr/>
          <a:lstStyle>
            <a:lvl1pPr>
              <a:defRPr>
                <a:solidFill>
                  <a:srgbClr val="F1666A"/>
                </a:solidFill>
              </a:defRPr>
            </a:lvl1pPr>
            <a:lvl2pPr>
              <a:defRPr>
                <a:solidFill>
                  <a:srgbClr val="F1666A"/>
                </a:solidFill>
              </a:defRPr>
            </a:lvl2pPr>
            <a:lvl3pPr>
              <a:defRPr>
                <a:solidFill>
                  <a:srgbClr val="F1666A"/>
                </a:solidFill>
              </a:defRPr>
            </a:lvl3pPr>
            <a:lvl4pPr>
              <a:defRPr>
                <a:solidFill>
                  <a:srgbClr val="F1666A"/>
                </a:solidFill>
              </a:defRPr>
            </a:lvl4pPr>
            <a:lvl5pPr>
              <a:defRPr>
                <a:solidFill>
                  <a:srgbClr val="F1666A"/>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6" name="Straight Connector 5">
            <a:extLst>
              <a:ext uri="{FF2B5EF4-FFF2-40B4-BE49-F238E27FC236}">
                <a16:creationId xmlns:a16="http://schemas.microsoft.com/office/drawing/2014/main" id="{4B574315-B7CB-4D67-938B-343DBD8D47E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55570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ARK_COLOUR_BG5">
    <p:bg>
      <p:bgPr>
        <a:solidFill>
          <a:srgbClr val="F47920"/>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E46C08-64B4-42D6-AF34-8AC1C34A0CF1}"/>
              </a:ext>
            </a:extLst>
          </p:cNvPr>
          <p:cNvSpPr>
            <a:spLocks noGrp="1"/>
          </p:cNvSpPr>
          <p:nvPr>
            <p:ph type="title" hasCustomPrompt="1"/>
          </p:nvPr>
        </p:nvSpPr>
        <p:spPr>
          <a:xfrm>
            <a:off x="216000" y="154800"/>
            <a:ext cx="10108800" cy="565200"/>
          </a:xfrm>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6E29B6CC-D6D4-4607-B2F0-95D88CF48646}"/>
              </a:ext>
            </a:extLst>
          </p:cNvPr>
          <p:cNvSpPr>
            <a:spLocks noGrp="1"/>
          </p:cNvSpPr>
          <p:nvPr>
            <p:ph idx="1" hasCustomPrompt="1"/>
          </p:nvPr>
        </p:nvSpPr>
        <p:spPr>
          <a:xfrm>
            <a:off x="218860" y="882000"/>
            <a:ext cx="11764800" cy="5328000"/>
          </a:xfrm>
        </p:spPr>
        <p:txBody>
          <a:bodyPr/>
          <a:lstStyle>
            <a:lvl1pPr>
              <a:defRPr sz="1800">
                <a:solidFill>
                  <a:srgbClr val="FFCC4E"/>
                </a:solidFill>
              </a:defRPr>
            </a:lvl1pPr>
            <a:lvl2pPr>
              <a:defRPr sz="1800">
                <a:solidFill>
                  <a:srgbClr val="FFCC4E"/>
                </a:solidFill>
              </a:defRPr>
            </a:lvl2pPr>
            <a:lvl3pPr>
              <a:defRPr sz="1800">
                <a:solidFill>
                  <a:srgbClr val="FFCC4E"/>
                </a:solidFill>
              </a:defRPr>
            </a:lvl3pPr>
            <a:lvl4pPr>
              <a:defRPr sz="1800">
                <a:solidFill>
                  <a:srgbClr val="FFCC4E"/>
                </a:solidFill>
              </a:defRPr>
            </a:lvl4pPr>
            <a:lvl5pPr>
              <a:defRPr sz="1800">
                <a:solidFill>
                  <a:srgbClr val="FFCC4E"/>
                </a:solidFill>
              </a:defRPr>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err="1"/>
              <a:t>fth</a:t>
            </a:r>
            <a:r>
              <a:rPr lang="en-GB" noProof="0" dirty="0"/>
              <a:t> level</a:t>
            </a:r>
          </a:p>
        </p:txBody>
      </p:sp>
      <p:cxnSp>
        <p:nvCxnSpPr>
          <p:cNvPr id="5" name="Straight Connector 4">
            <a:extLst>
              <a:ext uri="{FF2B5EF4-FFF2-40B4-BE49-F238E27FC236}">
                <a16:creationId xmlns:a16="http://schemas.microsoft.com/office/drawing/2014/main" id="{8629367B-34A8-4563-A1F3-2FC66FD3EB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56962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ARK_COLOUR_BG6">
    <p:bg>
      <p:bgPr>
        <a:solidFill>
          <a:srgbClr val="00619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5B35B1-EFE6-4875-B916-1BC8765B59D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08032693-5FF5-4EE9-BE3E-903A4B28FE4D}"/>
              </a:ext>
            </a:extLst>
          </p:cNvPr>
          <p:cNvSpPr>
            <a:spLocks noGrp="1"/>
          </p:cNvSpPr>
          <p:nvPr>
            <p:ph idx="1"/>
          </p:nvPr>
        </p:nvSpPr>
        <p:spPr>
          <a:xfrm>
            <a:off x="218860" y="882000"/>
            <a:ext cx="11764800" cy="5328000"/>
          </a:xfrm>
        </p:spPr>
        <p:txBody>
          <a:bodyPr/>
          <a:lstStyle>
            <a:lvl1pPr>
              <a:defRPr sz="1800">
                <a:solidFill>
                  <a:srgbClr val="009BDB"/>
                </a:solidFill>
              </a:defRPr>
            </a:lvl1pPr>
            <a:lvl2pPr>
              <a:defRPr sz="1800">
                <a:solidFill>
                  <a:srgbClr val="009BDB"/>
                </a:solidFill>
              </a:defRPr>
            </a:lvl2pPr>
            <a:lvl3pPr>
              <a:defRPr sz="1800">
                <a:solidFill>
                  <a:srgbClr val="009BDB"/>
                </a:solidFill>
              </a:defRPr>
            </a:lvl3pPr>
            <a:lvl4pPr>
              <a:defRPr sz="1800">
                <a:solidFill>
                  <a:srgbClr val="009BDB"/>
                </a:solidFill>
              </a:defRPr>
            </a:lvl4pPr>
            <a:lvl5pPr>
              <a:defRPr sz="1800">
                <a:solidFill>
                  <a:srgbClr val="009BDB"/>
                </a:solidFill>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5" name="Straight Connector 4">
            <a:extLst>
              <a:ext uri="{FF2B5EF4-FFF2-40B4-BE49-F238E27FC236}">
                <a16:creationId xmlns:a16="http://schemas.microsoft.com/office/drawing/2014/main" id="{FE75EAA0-B23C-4CF3-8040-68232CDD55A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546094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003249"/>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0" y="0"/>
            <a:ext cx="12277314" cy="6858000"/>
          </a:xfrm>
          <a:prstGeom prst="rect">
            <a:avLst/>
          </a:prstGeom>
          <a:solidFill>
            <a:srgbClr val="335E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rgbClr val="003249"/>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chemeClr val="bg1"/>
                </a:solidFill>
                <a:latin typeface="Arial" charset="0"/>
                <a:ea typeface="Arial" charset="0"/>
                <a:cs typeface="Arial" charset="0"/>
              </a:rPr>
              <a:t>Produced by</a:t>
            </a:r>
            <a:endParaRPr lang="en-US" sz="796" dirty="0">
              <a:solidFill>
                <a:schemeClr val="bg1"/>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chemeClr val="bg1"/>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4359915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16747779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003249"/>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2B2B2E7-BCE3-4EC1-AD51-3894C5284DA1}"/>
              </a:ext>
            </a:extLst>
          </p:cNvPr>
          <p:cNvSpPr>
            <a:spLocks noGrp="1"/>
          </p:cNvSpPr>
          <p:nvPr>
            <p:ph type="title" hasCustomPrompt="1"/>
          </p:nvPr>
        </p:nvSpPr>
        <p:spPr>
          <a:xfrm>
            <a:off x="216000" y="154800"/>
            <a:ext cx="10108800" cy="565200"/>
          </a:xfrm>
        </p:spPr>
        <p:txBody>
          <a:bodyPr/>
          <a:lstStyle>
            <a:lvl1pPr algn="l">
              <a:defRPr sz="3000"/>
            </a:lvl1pPr>
          </a:lstStyle>
          <a:p>
            <a:r>
              <a:rPr lang="en-GB" altLang="en-US" noProof="0" dirty="0"/>
              <a:t>CLICK TO EDIT MASTER TITLE STYLE</a:t>
            </a:r>
            <a:endParaRPr lang="en-GB" noProof="0" dirty="0"/>
          </a:p>
        </p:txBody>
      </p:sp>
    </p:spTree>
    <p:extLst>
      <p:ext uri="{BB962C8B-B14F-4D97-AF65-F5344CB8AC3E}">
        <p14:creationId xmlns:p14="http://schemas.microsoft.com/office/powerpoint/2010/main" val="22918537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ARK1">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92" name="Picture 91">
            <a:extLst>
              <a:ext uri="{FF2B5EF4-FFF2-40B4-BE49-F238E27FC236}">
                <a16:creationId xmlns:a16="http://schemas.microsoft.com/office/drawing/2014/main" id="{E7E9920D-5148-4C5E-AF4F-672E07B42AC0}"/>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5600" cy="6858000"/>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noProof="0" dirty="0">
              <a:solidFill>
                <a:schemeClr val="lt1">
                  <a:alpha val="60000"/>
                </a:schemeClr>
              </a:solidFill>
            </a:endParaRPr>
          </a:p>
        </p:txBody>
      </p:sp>
      <p:grpSp>
        <p:nvGrpSpPr>
          <p:cNvPr id="4" name="Group 35" hidden="1">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93" name="Picture 58">
            <a:extLst>
              <a:ext uri="{FF2B5EF4-FFF2-40B4-BE49-F238E27FC236}">
                <a16:creationId xmlns:a16="http://schemas.microsoft.com/office/drawing/2014/main" id="{FACF339E-D219-4088-BAC1-2C9C82F8139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1" name="Text Box 38">
            <a:extLst>
              <a:ext uri="{FF2B5EF4-FFF2-40B4-BE49-F238E27FC236}">
                <a16:creationId xmlns:a16="http://schemas.microsoft.com/office/drawing/2014/main" id="{877F5B03-CBC3-47CB-9BB2-474A78C4A2D4}"/>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62" name="Straight Connector 61">
            <a:extLst>
              <a:ext uri="{FF2B5EF4-FFF2-40B4-BE49-F238E27FC236}">
                <a16:creationId xmlns:a16="http://schemas.microsoft.com/office/drawing/2014/main" id="{29EE444F-6605-400F-BF7E-C6FB5D4308CE}"/>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D20DA465-76C5-4858-B030-FBB9CA538CD7}"/>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5" name="Picture 5">
            <a:extLst>
              <a:ext uri="{FF2B5EF4-FFF2-40B4-BE49-F238E27FC236}">
                <a16:creationId xmlns:a16="http://schemas.microsoft.com/office/drawing/2014/main" id="{75432A0F-AD37-4EDF-A3C9-9129332D7C90}"/>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94" name="Picture 93">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0134" y="6454648"/>
            <a:ext cx="9956800" cy="405130"/>
          </a:xfrm>
          <a:prstGeom prst="rect">
            <a:avLst/>
          </a:prstGeom>
        </p:spPr>
      </p:pic>
    </p:spTree>
    <p:extLst>
      <p:ext uri="{BB962C8B-B14F-4D97-AF65-F5344CB8AC3E}">
        <p14:creationId xmlns:p14="http://schemas.microsoft.com/office/powerpoint/2010/main" val="31245997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cSld name="COVER1">
    <p:spTree>
      <p:nvGrpSpPr>
        <p:cNvPr id="1" name=""/>
        <p:cNvGrpSpPr/>
        <p:nvPr/>
      </p:nvGrpSpPr>
      <p:grpSpPr>
        <a:xfrm>
          <a:off x="0" y="0"/>
          <a:ext cx="0" cy="0"/>
          <a:chOff x="0" y="0"/>
          <a:chExt cx="0" cy="0"/>
        </a:xfrm>
      </p:grpSpPr>
      <p:pic>
        <p:nvPicPr>
          <p:cNvPr id="2" name="Picture 169">
            <a:extLst>
              <a:ext uri="{FF2B5EF4-FFF2-40B4-BE49-F238E27FC236}">
                <a16:creationId xmlns:a16="http://schemas.microsoft.com/office/drawing/2014/main" id="{655A41B8-2864-44C4-A9B2-9F40A95F93B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0"/>
            <a:ext cx="12225338" cy="6858000"/>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0" y="-1"/>
            <a:ext cx="12225338" cy="6858001"/>
          </a:xfrm>
          <a:prstGeom prst="rect">
            <a:avLst/>
          </a:prstGeom>
          <a:solidFill>
            <a:srgbClr val="003249">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361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15992" y="2132418"/>
            <a:ext cx="10625007" cy="567399"/>
          </a:xfrm>
          <a:prstGeom prst="rect">
            <a:avLst/>
          </a:prstGeom>
        </p:spPr>
        <p:txBody>
          <a:bodyPr/>
          <a:lstStyle>
            <a:lvl1pPr>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Text Box 58"/>
          <p:cNvSpPr txBox="1">
            <a:spLocks noChangeArrowheads="1"/>
          </p:cNvSpPr>
          <p:nvPr userDrawn="1"/>
        </p:nvSpPr>
        <p:spPr bwMode="auto">
          <a:xfrm>
            <a:off x="213480" y="6202800"/>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191488" y="2817458"/>
            <a:ext cx="11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6C34021B-66EB-9E45-8BD1-64D5855A580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9" name="Straight Connector 38">
            <a:extLst>
              <a:ext uri="{FF2B5EF4-FFF2-40B4-BE49-F238E27FC236}">
                <a16:creationId xmlns:a16="http://schemas.microsoft.com/office/drawing/2014/main" id="{D90A106D-F82D-4A4A-81C2-51E2F76FBD9F}"/>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1" name="Picture 5">
            <a:extLst>
              <a:ext uri="{FF2B5EF4-FFF2-40B4-BE49-F238E27FC236}">
                <a16:creationId xmlns:a16="http://schemas.microsoft.com/office/drawing/2014/main" id="{33C1AA27-468E-4F19-A563-21152A310F35}"/>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0" name="Picture 39">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344" y="6458445"/>
            <a:ext cx="9956800" cy="405130"/>
          </a:xfrm>
          <a:prstGeom prst="rect">
            <a:avLst/>
          </a:prstGeom>
        </p:spPr>
      </p:pic>
    </p:spTree>
    <p:extLst>
      <p:ext uri="{BB962C8B-B14F-4D97-AF65-F5344CB8AC3E}">
        <p14:creationId xmlns:p14="http://schemas.microsoft.com/office/powerpoint/2010/main" val="3387106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6" fill="hold"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strips(downRight)">
                                      <p:cBhvr>
                                        <p:cTn id="7" dur="500"/>
                                        <p:tgtEl>
                                          <p:spTgt spid="39"/>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1500" fill="hold"/>
                                        <p:tgtEl>
                                          <p:spTgt spid="40"/>
                                        </p:tgtEl>
                                        <p:attrNameLst>
                                          <p:attrName>ppt_x</p:attrName>
                                        </p:attrNameLst>
                                      </p:cBhvr>
                                      <p:tavLst>
                                        <p:tav tm="0">
                                          <p:val>
                                            <p:strVal val="0-#ppt_w/2"/>
                                          </p:val>
                                        </p:tav>
                                        <p:tav tm="100000">
                                          <p:val>
                                            <p:strVal val="#ppt_x"/>
                                          </p:val>
                                        </p:tav>
                                      </p:tavLst>
                                    </p:anim>
                                    <p:anim calcmode="lin" valueType="num">
                                      <p:cBhvr additive="base">
                                        <p:cTn id="12" dur="1500" fill="hold"/>
                                        <p:tgtEl>
                                          <p:spTgt spid="40"/>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accel="100000"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38"/>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41"/>
                                        </p:tgtEl>
                                        <p:attrNameLst>
                                          <p:attrName>style.visibility</p:attrName>
                                        </p:attrNameLst>
                                      </p:cBhvr>
                                      <p:to>
                                        <p:strVal val="visible"/>
                                      </p:to>
                                    </p:set>
                                    <p:animEffect transition="in" filter="wipe(left)">
                                      <p:cBhvr>
                                        <p:cTn id="24" dur="500"/>
                                        <p:tgtEl>
                                          <p:spTgt spid="41"/>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gtEl>
                                        <p:attrNameLst>
                                          <p:attrName>style.visibility</p:attrName>
                                        </p:attrNameLst>
                                      </p:cBhvr>
                                      <p:to>
                                        <p:strVal val="visible"/>
                                      </p:to>
                                    </p:set>
                                    <p:animEffect transition="in" filter="wipe(left)">
                                      <p:cBhvr>
                                        <p:cTn id="40" dur="500"/>
                                        <p:tgtEl>
                                          <p:spTgt spid="56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p:tmplLst>
          <p:tmpl>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10"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75156663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VER1">
    <p:spTree>
      <p:nvGrpSpPr>
        <p:cNvPr id="1" name=""/>
        <p:cNvGrpSpPr/>
        <p:nvPr/>
      </p:nvGrpSpPr>
      <p:grpSpPr>
        <a:xfrm>
          <a:off x="0" y="0"/>
          <a:ext cx="0" cy="0"/>
          <a:chOff x="0" y="0"/>
          <a:chExt cx="0" cy="0"/>
        </a:xfrm>
      </p:grpSpPr>
      <p:pic>
        <p:nvPicPr>
          <p:cNvPr id="3" name="Picture 169">
            <a:extLst>
              <a:ext uri="{FF2B5EF4-FFF2-40B4-BE49-F238E27FC236}">
                <a16:creationId xmlns:a16="http://schemas.microsoft.com/office/drawing/2014/main" id="{62C2602F-BC1F-4AC9-8F8F-37D4246EC5C5}"/>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0" y="-1"/>
            <a:ext cx="12229200" cy="6878925"/>
          </a:xfrm>
          <a:prstGeom prst="rect">
            <a:avLst/>
          </a:prstGeom>
        </p:spPr>
      </p:pic>
      <p:sp>
        <p:nvSpPr>
          <p:cNvPr id="90" name="Rectangle 4">
            <a:extLst>
              <a:ext uri="{FF2B5EF4-FFF2-40B4-BE49-F238E27FC236}">
                <a16:creationId xmlns:a16="http://schemas.microsoft.com/office/drawing/2014/main" id="{FBF93EDD-5149-43C3-AE03-E4F5F512FE93}"/>
              </a:ext>
            </a:extLst>
          </p:cNvPr>
          <p:cNvSpPr/>
          <p:nvPr userDrawn="1"/>
        </p:nvSpPr>
        <p:spPr>
          <a:xfrm>
            <a:off x="1" y="-2"/>
            <a:ext cx="12225338" cy="6878925"/>
          </a:xfrm>
          <a:prstGeom prst="rect">
            <a:avLst/>
          </a:prstGeom>
          <a:solidFill>
            <a:srgbClr val="003249">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56323" name="Rectangle 2"/>
          <p:cNvSpPr>
            <a:spLocks noGrp="1" noChangeArrowheads="1"/>
          </p:cNvSpPr>
          <p:nvPr>
            <p:ph type="subTitle" idx="1" hasCustomPrompt="1"/>
          </p:nvPr>
        </p:nvSpPr>
        <p:spPr>
          <a:xfrm>
            <a:off x="118699" y="5258117"/>
            <a:ext cx="10627380" cy="381451"/>
          </a:xfrm>
          <a:prstGeom prst="rect">
            <a:avLst/>
          </a:prstGeom>
        </p:spPr>
        <p:txBody>
          <a:bodyPr wrap="square">
            <a:spAutoFit/>
          </a:bodyPr>
          <a:lstStyle>
            <a:lvl1pPr marL="0" indent="0">
              <a:buFont typeface="Verdana" pitchFamily="34" charset="0"/>
              <a:buNone/>
              <a:defRPr sz="1736"/>
            </a:lvl1pPr>
          </a:lstStyle>
          <a:p>
            <a:pPr lvl="0"/>
            <a:r>
              <a:rPr lang="en-GB" noProof="0" dirty="0" err="1"/>
              <a:t>SubTitle</a:t>
            </a:r>
            <a:endParaRPr lang="en-GB" noProof="0" dirty="0"/>
          </a:p>
        </p:txBody>
      </p:sp>
      <p:sp>
        <p:nvSpPr>
          <p:cNvPr id="56325" name="Rectangle 6"/>
          <p:cNvSpPr>
            <a:spLocks noGrp="1" noChangeArrowheads="1"/>
          </p:cNvSpPr>
          <p:nvPr>
            <p:ph type="ctrTitle" hasCustomPrompt="1"/>
          </p:nvPr>
        </p:nvSpPr>
        <p:spPr>
          <a:xfrm>
            <a:off x="131269" y="1881318"/>
            <a:ext cx="10625007" cy="567399"/>
          </a:xfrm>
          <a:prstGeom prst="rect">
            <a:avLst/>
          </a:prstGeom>
        </p:spPr>
        <p:txBody>
          <a:bodyPr/>
          <a:lstStyle>
            <a:lvl1pPr algn="l">
              <a:defRPr sz="3087">
                <a:solidFill>
                  <a:schemeClr val="bg1"/>
                </a:solidFill>
              </a:defRPr>
            </a:lvl1pPr>
          </a:lstStyle>
          <a:p>
            <a:pPr lvl="0"/>
            <a:r>
              <a:rPr lang="en-GB" noProof="0" dirty="0"/>
              <a:t>NAME YOUR PRESENTATION</a:t>
            </a:r>
          </a:p>
        </p:txBody>
      </p:sp>
      <p:sp>
        <p:nvSpPr>
          <p:cNvPr id="56347" name="Text Box 27"/>
          <p:cNvSpPr txBox="1">
            <a:spLocks noChangeArrowheads="1"/>
          </p:cNvSpPr>
          <p:nvPr userDrawn="1"/>
        </p:nvSpPr>
        <p:spPr bwMode="auto">
          <a:xfrm>
            <a:off x="844737" y="642937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cxnSp>
        <p:nvCxnSpPr>
          <p:cNvPr id="121" name="Straight Connector 64">
            <a:extLst>
              <a:ext uri="{FF2B5EF4-FFF2-40B4-BE49-F238E27FC236}">
                <a16:creationId xmlns:a16="http://schemas.microsoft.com/office/drawing/2014/main" id="{6B88ADAB-0C9C-4BC9-A42C-A57312626145}"/>
              </a:ext>
            </a:extLst>
          </p:cNvPr>
          <p:cNvCxnSpPr>
            <a:cxnSpLocks/>
          </p:cNvCxnSpPr>
          <p:nvPr userDrawn="1"/>
        </p:nvCxnSpPr>
        <p:spPr>
          <a:xfrm>
            <a:off x="222041" y="6422971"/>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94" name="Straight Connector 152">
            <a:extLst>
              <a:ext uri="{FF2B5EF4-FFF2-40B4-BE49-F238E27FC236}">
                <a16:creationId xmlns:a16="http://schemas.microsoft.com/office/drawing/2014/main" id="{357F7D0F-2D50-4418-8EB4-564A4B2CEE5B}"/>
              </a:ext>
            </a:extLst>
          </p:cNvPr>
          <p:cNvCxnSpPr>
            <a:cxnSpLocks/>
          </p:cNvCxnSpPr>
          <p:nvPr userDrawn="1"/>
        </p:nvCxnSpPr>
        <p:spPr>
          <a:xfrm>
            <a:off x="228469" y="2566358"/>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43" name="Text Box 24">
            <a:extLst>
              <a:ext uri="{FF2B5EF4-FFF2-40B4-BE49-F238E27FC236}">
                <a16:creationId xmlns:a16="http://schemas.microsoft.com/office/drawing/2014/main" id="{7D33984A-D43C-428F-AB4A-04E5B59FAE71}"/>
              </a:ext>
            </a:extLst>
          </p:cNvPr>
          <p:cNvSpPr txBox="1">
            <a:spLocks noChangeArrowheads="1"/>
          </p:cNvSpPr>
          <p:nvPr userDrawn="1"/>
        </p:nvSpPr>
        <p:spPr bwMode="auto">
          <a:xfrm>
            <a:off x="11833582" y="5406990"/>
            <a:ext cx="227947"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4" name="Text Box 25">
            <a:extLst>
              <a:ext uri="{FF2B5EF4-FFF2-40B4-BE49-F238E27FC236}">
                <a16:creationId xmlns:a16="http://schemas.microsoft.com/office/drawing/2014/main" id="{7AB46881-5DF0-4A35-AA27-0D32ECF82359}"/>
              </a:ext>
            </a:extLst>
          </p:cNvPr>
          <p:cNvSpPr txBox="1">
            <a:spLocks noChangeArrowheads="1"/>
          </p:cNvSpPr>
          <p:nvPr userDrawn="1"/>
        </p:nvSpPr>
        <p:spPr bwMode="auto">
          <a:xfrm>
            <a:off x="11811453" y="6156809"/>
            <a:ext cx="227948" cy="276999"/>
          </a:xfrm>
          <a:prstGeom prst="rect">
            <a:avLst/>
          </a:prstGeom>
          <a:noFill/>
          <a:ln>
            <a:noFill/>
          </a:ln>
          <a:effectLst/>
        </p:spPr>
        <p:txBody>
          <a:bodyPr wrap="non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45" name="Text Box 99">
            <a:extLst>
              <a:ext uri="{FF2B5EF4-FFF2-40B4-BE49-F238E27FC236}">
                <a16:creationId xmlns:a16="http://schemas.microsoft.com/office/drawing/2014/main" id="{D9FE3E1C-24B3-4F63-846C-260B4220AAC5}"/>
              </a:ext>
            </a:extLst>
          </p:cNvPr>
          <p:cNvSpPr/>
          <p:nvPr userDrawn="1"/>
        </p:nvSpPr>
        <p:spPr>
          <a:xfrm>
            <a:off x="11125001" y="5811879"/>
            <a:ext cx="914400"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it-IT" sz="1200" dirty="0">
                <a:latin typeface="Arial" panose="020B0604020202020204" pitchFamily="34" charset="0"/>
                <a:cs typeface="Arial" panose="020B0604020202020204" pitchFamily="34" charset="0"/>
              </a:rPr>
              <a:t> </a:t>
            </a:r>
          </a:p>
        </p:txBody>
      </p:sp>
      <p:sp>
        <p:nvSpPr>
          <p:cNvPr id="10" name="Text Box 58"/>
          <p:cNvSpPr txBox="1">
            <a:spLocks noChangeArrowheads="1"/>
          </p:cNvSpPr>
          <p:nvPr userDrawn="1"/>
        </p:nvSpPr>
        <p:spPr bwMode="auto">
          <a:xfrm>
            <a:off x="223200" y="6213933"/>
            <a:ext cx="6706956"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ESA UNCLASSIFIED - For ESA Official Use Only</a:t>
            </a:r>
          </a:p>
        </p:txBody>
      </p:sp>
      <p:sp>
        <p:nvSpPr>
          <p:cNvPr id="4" name="Text Box 34">
            <a:extLst>
              <a:ext uri="{FF2B5EF4-FFF2-40B4-BE49-F238E27FC236}">
                <a16:creationId xmlns:a16="http://schemas.microsoft.com/office/drawing/2014/main" id="{936521E2-36D7-4AF3-B70B-FA4D9649E46F}"/>
              </a:ext>
            </a:extLst>
          </p:cNvPr>
          <p:cNvSpPr txBox="1">
            <a:spLocks noChangeArrowheads="1"/>
          </p:cNvSpPr>
          <p:nvPr userDrawn="1"/>
        </p:nvSpPr>
        <p:spPr bwMode="auto">
          <a:xfrm>
            <a:off x="11664495" y="6202800"/>
            <a:ext cx="291105"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chemeClr val="bg1"/>
                </a:solidFill>
                <a:latin typeface="Arial" panose="020B0604020202020204" pitchFamily="34" charset="0"/>
                <a:cs typeface="Arial" panose="020B0604020202020204" pitchFamily="34" charset="0"/>
              </a:rPr>
              <a:t>‹#›</a:t>
            </a:fld>
            <a:endParaRPr lang="en-GB" sz="800" noProof="1">
              <a:solidFill>
                <a:schemeClr val="bg1"/>
              </a:solidFill>
              <a:latin typeface="Arial" panose="020B0604020202020204" pitchFamily="34" charset="0"/>
              <a:cs typeface="Arial" panose="020B0604020202020204" pitchFamily="34" charset="0"/>
            </a:endParaRPr>
          </a:p>
        </p:txBody>
      </p:sp>
      <p:pic>
        <p:nvPicPr>
          <p:cNvPr id="63" name="Picture 62"/>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pic>
        <p:nvPicPr>
          <p:cNvPr id="102" name="Picture 5">
            <a:extLst>
              <a:ext uri="{FF2B5EF4-FFF2-40B4-BE49-F238E27FC236}">
                <a16:creationId xmlns:a16="http://schemas.microsoft.com/office/drawing/2014/main" id="{EA088D67-7B06-4281-990B-01FE6467697E}"/>
              </a:ext>
            </a:extLst>
          </p:cNvPr>
          <p:cNvPicPr>
            <a:picLocks/>
          </p:cNvPicPr>
          <p:nvPr userDrawn="1"/>
        </p:nvPicPr>
        <p:blipFill>
          <a:blip r:embed="rId4" cstate="email">
            <a:extLst>
              <a:ext uri="{28A0092B-C50C-407E-A947-70E740481C1C}">
                <a14:useLocalDpi xmlns:a14="http://schemas.microsoft.com/office/drawing/2010/main"/>
              </a:ext>
            </a:extLst>
          </a:blip>
          <a:stretch>
            <a:fillRect/>
          </a:stretch>
        </p:blipFill>
        <p:spPr>
          <a:xfrm>
            <a:off x="10342800" y="6584400"/>
            <a:ext cx="1641396" cy="104400"/>
          </a:xfrm>
          <a:prstGeom prst="rect">
            <a:avLst/>
          </a:prstGeom>
        </p:spPr>
      </p:pic>
      <p:pic>
        <p:nvPicPr>
          <p:cNvPr id="46" name="Picture 45">
            <a:extLst>
              <a:ext uri="{FF2B5EF4-FFF2-40B4-BE49-F238E27FC236}">
                <a16:creationId xmlns:a16="http://schemas.microsoft.com/office/drawing/2014/main" id="{EBB965BA-5FAA-5543-9444-B14F3D19DD2B}"/>
              </a:ext>
            </a:extLst>
          </p:cNvPr>
          <p:cNvPicPr/>
          <p:nvPr userDrawn="1"/>
        </p:nvPicPr>
        <p:blipFill>
          <a:blip r:embed="rId5">
            <a:extLst>
              <a:ext uri="{28A0092B-C50C-407E-A947-70E740481C1C}">
                <a14:useLocalDpi xmlns:a14="http://schemas.microsoft.com/office/drawing/2010/main"/>
              </a:ext>
            </a:extLst>
          </a:blip>
          <a:stretch>
            <a:fillRect/>
          </a:stretch>
        </p:blipFill>
        <p:spPr>
          <a:xfrm>
            <a:off x="-1199" y="6472625"/>
            <a:ext cx="9956800" cy="405130"/>
          </a:xfrm>
          <a:prstGeom prst="rect">
            <a:avLst/>
          </a:prstGeom>
        </p:spPr>
      </p:pic>
    </p:spTree>
    <p:extLst>
      <p:ext uri="{BB962C8B-B14F-4D97-AF65-F5344CB8AC3E}">
        <p14:creationId xmlns:p14="http://schemas.microsoft.com/office/powerpoint/2010/main" val="3139943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121"/>
                                        </p:tgtEl>
                                        <p:attrNameLst>
                                          <p:attrName>style.visibility</p:attrName>
                                        </p:attrNameLst>
                                      </p:cBhvr>
                                      <p:to>
                                        <p:strVal val="visible"/>
                                      </p:to>
                                    </p:set>
                                    <p:animEffect transition="in" filter="strips(upRight)">
                                      <p:cBhvr>
                                        <p:cTn id="7" dur="500"/>
                                        <p:tgtEl>
                                          <p:spTgt spid="121"/>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 calcmode="lin" valueType="num">
                                      <p:cBhvr additive="base">
                                        <p:cTn id="11" dur="1500" fill="hold"/>
                                        <p:tgtEl>
                                          <p:spTgt spid="46"/>
                                        </p:tgtEl>
                                        <p:attrNameLst>
                                          <p:attrName>ppt_x</p:attrName>
                                        </p:attrNameLst>
                                      </p:cBhvr>
                                      <p:tavLst>
                                        <p:tav tm="0">
                                          <p:val>
                                            <p:strVal val="0-#ppt_w/2"/>
                                          </p:val>
                                        </p:tav>
                                        <p:tav tm="100000">
                                          <p:val>
                                            <p:strVal val="#ppt_x"/>
                                          </p:val>
                                        </p:tav>
                                      </p:tavLst>
                                    </p:anim>
                                    <p:anim calcmode="lin" valueType="num">
                                      <p:cBhvr additive="base">
                                        <p:cTn id="12" dur="1500" fill="hold"/>
                                        <p:tgtEl>
                                          <p:spTgt spid="4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12" fill="hold" grpId="0" nodeType="after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additive="base">
                                        <p:cTn id="16" dur="500" fill="hold"/>
                                        <p:tgtEl>
                                          <p:spTgt spid="90"/>
                                        </p:tgtEl>
                                        <p:attrNameLst>
                                          <p:attrName>ppt_x</p:attrName>
                                        </p:attrNameLst>
                                      </p:cBhvr>
                                      <p:tavLst>
                                        <p:tav tm="0">
                                          <p:val>
                                            <p:strVal val="0-#ppt_w/2"/>
                                          </p:val>
                                        </p:tav>
                                        <p:tav tm="100000">
                                          <p:val>
                                            <p:strVal val="#ppt_x"/>
                                          </p:val>
                                        </p:tav>
                                      </p:tavLst>
                                    </p:anim>
                                    <p:anim calcmode="lin" valueType="num">
                                      <p:cBhvr additive="base">
                                        <p:cTn id="17" dur="500" fill="hold"/>
                                        <p:tgtEl>
                                          <p:spTgt spid="90"/>
                                        </p:tgtEl>
                                        <p:attrNameLst>
                                          <p:attrName>ppt_y</p:attrName>
                                        </p:attrNameLst>
                                      </p:cBhvr>
                                      <p:tavLst>
                                        <p:tav tm="0">
                                          <p:val>
                                            <p:strVal val="1+#ppt_h/2"/>
                                          </p:val>
                                        </p:tav>
                                        <p:tav tm="100000">
                                          <p:val>
                                            <p:strVal val="#ppt_y"/>
                                          </p:val>
                                        </p:tav>
                                      </p:tavLst>
                                    </p:anim>
                                  </p:childTnLst>
                                </p:cTn>
                              </p:par>
                            </p:childTnLst>
                          </p:cTn>
                        </p:par>
                        <p:par>
                          <p:cTn id="18" fill="hold">
                            <p:stCondLst>
                              <p:cond delay="2500"/>
                            </p:stCondLst>
                            <p:childTnLst>
                              <p:par>
                                <p:cTn id="19" presetID="1" presetClass="entr" presetSubtype="0" fill="hold" nodeType="afterEffect">
                                  <p:stCondLst>
                                    <p:cond delay="0"/>
                                  </p:stCondLst>
                                  <p:childTnLst>
                                    <p:set>
                                      <p:cBhvr>
                                        <p:cTn id="20" dur="1" fill="hold">
                                          <p:stCondLst>
                                            <p:cond delay="0"/>
                                          </p:stCondLst>
                                        </p:cTn>
                                        <p:tgtEl>
                                          <p:spTgt spid="63"/>
                                        </p:tgtEl>
                                        <p:attrNameLst>
                                          <p:attrName>style.visibility</p:attrName>
                                        </p:attrNameLst>
                                      </p:cBhvr>
                                      <p:to>
                                        <p:strVal val="visible"/>
                                      </p:to>
                                    </p:set>
                                  </p:childTnLst>
                                </p:cTn>
                              </p:par>
                            </p:childTnLst>
                          </p:cTn>
                        </p:par>
                        <p:par>
                          <p:cTn id="21" fill="hold">
                            <p:stCondLst>
                              <p:cond delay="2500"/>
                            </p:stCondLst>
                            <p:childTnLst>
                              <p:par>
                                <p:cTn id="22" presetID="22" presetClass="entr" presetSubtype="8" fill="hold" nodeType="afterEffect">
                                  <p:stCondLst>
                                    <p:cond delay="0"/>
                                  </p:stCondLst>
                                  <p:childTnLst>
                                    <p:set>
                                      <p:cBhvr>
                                        <p:cTn id="23" dur="1" fill="hold">
                                          <p:stCondLst>
                                            <p:cond delay="0"/>
                                          </p:stCondLst>
                                        </p:cTn>
                                        <p:tgtEl>
                                          <p:spTgt spid="102"/>
                                        </p:tgtEl>
                                        <p:attrNameLst>
                                          <p:attrName>style.visibility</p:attrName>
                                        </p:attrNameLst>
                                      </p:cBhvr>
                                      <p:to>
                                        <p:strVal val="visible"/>
                                      </p:to>
                                    </p:set>
                                    <p:animEffect transition="in" filter="wipe(left)">
                                      <p:cBhvr>
                                        <p:cTn id="24" dur="500"/>
                                        <p:tgtEl>
                                          <p:spTgt spid="102"/>
                                        </p:tgtEl>
                                      </p:cBhvr>
                                    </p:animEffect>
                                  </p:childTnLst>
                                </p:cTn>
                              </p:par>
                            </p:childTnLst>
                          </p:cTn>
                        </p:par>
                        <p:par>
                          <p:cTn id="25" fill="hold">
                            <p:stCondLst>
                              <p:cond delay="3000"/>
                            </p:stCondLst>
                            <p:childTnLst>
                              <p:par>
                                <p:cTn id="26" presetID="10" presetClass="entr" presetSubtype="0" fill="hold" grpId="0" nodeType="after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500"/>
                                        <p:tgtEl>
                                          <p:spTgt spid="10"/>
                                        </p:tgtEl>
                                      </p:cBhvr>
                                    </p:animEffect>
                                  </p:childTnLst>
                                </p:cTn>
                              </p:par>
                            </p:childTnLst>
                          </p:cTn>
                        </p:par>
                        <p:par>
                          <p:cTn id="29" fill="hold">
                            <p:stCondLst>
                              <p:cond delay="3500"/>
                            </p:stCondLst>
                            <p:childTnLst>
                              <p:par>
                                <p:cTn id="30" presetID="18" presetClass="entr" presetSubtype="3" fill="hold" nodeType="afterEffect">
                                  <p:stCondLst>
                                    <p:cond delay="0"/>
                                  </p:stCondLst>
                                  <p:childTnLst>
                                    <p:set>
                                      <p:cBhvr>
                                        <p:cTn id="31" dur="1" fill="hold">
                                          <p:stCondLst>
                                            <p:cond delay="0"/>
                                          </p:stCondLst>
                                        </p:cTn>
                                        <p:tgtEl>
                                          <p:spTgt spid="94"/>
                                        </p:tgtEl>
                                        <p:attrNameLst>
                                          <p:attrName>style.visibility</p:attrName>
                                        </p:attrNameLst>
                                      </p:cBhvr>
                                      <p:to>
                                        <p:strVal val="visible"/>
                                      </p:to>
                                    </p:set>
                                    <p:animEffect transition="in" filter="strips(upRight)">
                                      <p:cBhvr>
                                        <p:cTn id="32" dur="500"/>
                                        <p:tgtEl>
                                          <p:spTgt spid="94"/>
                                        </p:tgtEl>
                                      </p:cBhvr>
                                    </p:animEffect>
                                  </p:childTnLst>
                                </p:cTn>
                              </p:par>
                            </p:childTnLst>
                          </p:cTn>
                        </p:par>
                        <p:par>
                          <p:cTn id="33" fill="hold">
                            <p:stCondLst>
                              <p:cond delay="4000"/>
                            </p:stCondLst>
                            <p:childTnLst>
                              <p:par>
                                <p:cTn id="34" presetID="22" presetClass="entr" presetSubtype="8" fill="hold" grpId="0" nodeType="afterEffect">
                                  <p:stCondLst>
                                    <p:cond delay="0"/>
                                  </p:stCondLst>
                                  <p:childTnLst>
                                    <p:set>
                                      <p:cBhvr>
                                        <p:cTn id="35" dur="1" fill="hold">
                                          <p:stCondLst>
                                            <p:cond delay="0"/>
                                          </p:stCondLst>
                                        </p:cTn>
                                        <p:tgtEl>
                                          <p:spTgt spid="56325"/>
                                        </p:tgtEl>
                                        <p:attrNameLst>
                                          <p:attrName>style.visibility</p:attrName>
                                        </p:attrNameLst>
                                      </p:cBhvr>
                                      <p:to>
                                        <p:strVal val="visible"/>
                                      </p:to>
                                    </p:set>
                                    <p:animEffect transition="in" filter="wipe(left)">
                                      <p:cBhvr>
                                        <p:cTn id="36" dur="500"/>
                                        <p:tgtEl>
                                          <p:spTgt spid="56325"/>
                                        </p:tgtEl>
                                      </p:cBhvr>
                                    </p:animEffect>
                                  </p:childTnLst>
                                </p:cTn>
                              </p:par>
                            </p:childTnLst>
                          </p:cTn>
                        </p:par>
                        <p:par>
                          <p:cTn id="37" fill="hold">
                            <p:stCondLst>
                              <p:cond delay="4500"/>
                            </p:stCondLst>
                            <p:childTnLst>
                              <p:par>
                                <p:cTn id="38" presetID="22" presetClass="entr" presetSubtype="8" fill="hold" grpId="0" nodeType="afterEffect">
                                  <p:stCondLst>
                                    <p:cond delay="0"/>
                                  </p:stCondLst>
                                  <p:childTnLst>
                                    <p:set>
                                      <p:cBhvr>
                                        <p:cTn id="39" dur="1" fill="hold">
                                          <p:stCondLst>
                                            <p:cond delay="0"/>
                                          </p:stCondLst>
                                        </p:cTn>
                                        <p:tgtEl>
                                          <p:spTgt spid="56323">
                                            <p:txEl>
                                              <p:pRg st="0" end="0"/>
                                            </p:txEl>
                                          </p:spTgt>
                                        </p:tgtEl>
                                        <p:attrNameLst>
                                          <p:attrName>style.visibility</p:attrName>
                                        </p:attrNameLst>
                                      </p:cBhvr>
                                      <p:to>
                                        <p:strVal val="visible"/>
                                      </p:to>
                                    </p:set>
                                    <p:animEffect transition="in" filter="wipe(left)">
                                      <p:cBhvr>
                                        <p:cTn id="40" dur="500"/>
                                        <p:tgtEl>
                                          <p:spTgt spid="56323">
                                            <p:txEl>
                                              <p:pRg st="0" end="0"/>
                                            </p:txEl>
                                          </p:spTgt>
                                        </p:tgtEl>
                                      </p:cBhvr>
                                    </p:animEffect>
                                  </p:childTnLst>
                                </p:cTn>
                              </p:par>
                            </p:childTnLst>
                          </p:cTn>
                        </p:par>
                        <p:par>
                          <p:cTn id="41" fill="hold">
                            <p:stCondLst>
                              <p:cond delay="5000"/>
                            </p:stCondLst>
                            <p:childTnLst>
                              <p:par>
                                <p:cTn id="42" presetID="2" presetClass="entr" presetSubtype="2" fill="hold" grpId="0" nodeType="afterEffect">
                                  <p:stCondLst>
                                    <p:cond delay="0"/>
                                  </p:stCondLst>
                                  <p:childTnLst>
                                    <p:set>
                                      <p:cBhvr>
                                        <p:cTn id="43" dur="1" fill="hold">
                                          <p:stCondLst>
                                            <p:cond delay="0"/>
                                          </p:stCondLst>
                                        </p:cTn>
                                        <p:tgtEl>
                                          <p:spTgt spid="43">
                                            <p:txEl>
                                              <p:pRg st="0" end="0"/>
                                            </p:txEl>
                                          </p:spTgt>
                                        </p:tgtEl>
                                        <p:attrNameLst>
                                          <p:attrName>style.visibility</p:attrName>
                                        </p:attrNameLst>
                                      </p:cBhvr>
                                      <p:to>
                                        <p:strVal val="visible"/>
                                      </p:to>
                                    </p:set>
                                    <p:anim calcmode="lin" valueType="num">
                                      <p:cBhvr additive="base">
                                        <p:cTn id="44" dur="500" fill="hold"/>
                                        <p:tgtEl>
                                          <p:spTgt spid="43">
                                            <p:txEl>
                                              <p:pRg st="0" end="0"/>
                                            </p:txEl>
                                          </p:spTgt>
                                        </p:tgtEl>
                                        <p:attrNameLst>
                                          <p:attrName>ppt_x</p:attrName>
                                        </p:attrNameLst>
                                      </p:cBhvr>
                                      <p:tavLst>
                                        <p:tav tm="0">
                                          <p:val>
                                            <p:strVal val="1+#ppt_w/2"/>
                                          </p:val>
                                        </p:tav>
                                        <p:tav tm="100000">
                                          <p:val>
                                            <p:strVal val="#ppt_x"/>
                                          </p:val>
                                        </p:tav>
                                      </p:tavLst>
                                    </p:anim>
                                    <p:anim calcmode="lin" valueType="num">
                                      <p:cBhvr additive="base">
                                        <p:cTn id="45" dur="500" fill="hold"/>
                                        <p:tgtEl>
                                          <p:spTgt spid="43">
                                            <p:txEl>
                                              <p:pRg st="0" end="0"/>
                                            </p:txEl>
                                          </p:spTgt>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0"/>
                                  </p:stCondLst>
                                  <p:childTnLst>
                                    <p:set>
                                      <p:cBhvr>
                                        <p:cTn id="47" dur="1" fill="hold">
                                          <p:stCondLst>
                                            <p:cond delay="0"/>
                                          </p:stCondLst>
                                        </p:cTn>
                                        <p:tgtEl>
                                          <p:spTgt spid="45">
                                            <p:txEl>
                                              <p:pRg st="0" end="0"/>
                                            </p:txEl>
                                          </p:spTgt>
                                        </p:tgtEl>
                                        <p:attrNameLst>
                                          <p:attrName>style.visibility</p:attrName>
                                        </p:attrNameLst>
                                      </p:cBhvr>
                                      <p:to>
                                        <p:strVal val="visible"/>
                                      </p:to>
                                    </p:set>
                                    <p:anim calcmode="lin" valueType="num">
                                      <p:cBhvr additive="base">
                                        <p:cTn id="48"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49" dur="500" fill="hold"/>
                                        <p:tgtEl>
                                          <p:spTgt spid="45">
                                            <p:txEl>
                                              <p:pRg st="0" end="0"/>
                                            </p:txEl>
                                          </p:spTgt>
                                        </p:tgtEl>
                                        <p:attrNameLst>
                                          <p:attrName>ppt_y</p:attrName>
                                        </p:attrNameLst>
                                      </p:cBhvr>
                                      <p:tavLst>
                                        <p:tav tm="0">
                                          <p:val>
                                            <p:strVal val="#ppt_y"/>
                                          </p:val>
                                        </p:tav>
                                        <p:tav tm="100000">
                                          <p:val>
                                            <p:strVal val="#ppt_y"/>
                                          </p:val>
                                        </p:tav>
                                      </p:tavLst>
                                    </p:anim>
                                  </p:childTnLst>
                                </p:cTn>
                              </p:par>
                              <p:par>
                                <p:cTn id="50" presetID="2" presetClass="entr" presetSubtype="2" fill="hold" grpId="0" nodeType="withEffect">
                                  <p:stCondLst>
                                    <p:cond delay="0"/>
                                  </p:stCondLst>
                                  <p:childTnLst>
                                    <p:set>
                                      <p:cBhvr>
                                        <p:cTn id="51" dur="1" fill="hold">
                                          <p:stCondLst>
                                            <p:cond delay="0"/>
                                          </p:stCondLst>
                                        </p:cTn>
                                        <p:tgtEl>
                                          <p:spTgt spid="45">
                                            <p:txEl>
                                              <p:pRg st="0" end="0"/>
                                            </p:txEl>
                                          </p:spTgt>
                                        </p:tgtEl>
                                        <p:attrNameLst>
                                          <p:attrName>style.visibility</p:attrName>
                                        </p:attrNameLst>
                                      </p:cBhvr>
                                      <p:to>
                                        <p:strVal val="visible"/>
                                      </p:to>
                                    </p:set>
                                    <p:anim calcmode="lin" valueType="num">
                                      <p:cBhvr additive="base">
                                        <p:cTn id="52" dur="500" fill="hold"/>
                                        <p:tgtEl>
                                          <p:spTgt spid="45">
                                            <p:txEl>
                                              <p:pRg st="0" end="0"/>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5">
                                            <p:txEl>
                                              <p:pRg st="0" end="0"/>
                                            </p:txEl>
                                          </p:spTgt>
                                        </p:tgtEl>
                                        <p:attrNameLst>
                                          <p:attrName>ppt_y</p:attrName>
                                        </p:attrNameLst>
                                      </p:cBhvr>
                                      <p:tavLst>
                                        <p:tav tm="0">
                                          <p:val>
                                            <p:strVal val="#ppt_y"/>
                                          </p:val>
                                        </p:tav>
                                        <p:tav tm="100000">
                                          <p:val>
                                            <p:strVal val="#ppt_y"/>
                                          </p:val>
                                        </p:tav>
                                      </p:tavLst>
                                    </p:anim>
                                  </p:childTnLst>
                                </p:cTn>
                              </p:par>
                              <p:par>
                                <p:cTn id="54" presetID="2" presetClass="entr" presetSubtype="2" fill="hold" grpId="0" nodeType="withEffect">
                                  <p:stCondLst>
                                    <p:cond delay="0"/>
                                  </p:stCondLst>
                                  <p:childTnLst>
                                    <p:set>
                                      <p:cBhvr>
                                        <p:cTn id="55" dur="1" fill="hold">
                                          <p:stCondLst>
                                            <p:cond delay="0"/>
                                          </p:stCondLst>
                                        </p:cTn>
                                        <p:tgtEl>
                                          <p:spTgt spid="44">
                                            <p:txEl>
                                              <p:pRg st="0" end="0"/>
                                            </p:txEl>
                                          </p:spTgt>
                                        </p:tgtEl>
                                        <p:attrNameLst>
                                          <p:attrName>style.visibility</p:attrName>
                                        </p:attrNameLst>
                                      </p:cBhvr>
                                      <p:to>
                                        <p:strVal val="visible"/>
                                      </p:to>
                                    </p:set>
                                    <p:anim calcmode="lin" valueType="num">
                                      <p:cBhvr additive="base">
                                        <p:cTn id="56" dur="500" fill="hold"/>
                                        <p:tgtEl>
                                          <p:spTgt spid="44">
                                            <p:txEl>
                                              <p:pRg st="0" end="0"/>
                                            </p:txEl>
                                          </p:spTgt>
                                        </p:tgtEl>
                                        <p:attrNameLst>
                                          <p:attrName>ppt_x</p:attrName>
                                        </p:attrNameLst>
                                      </p:cBhvr>
                                      <p:tavLst>
                                        <p:tav tm="0">
                                          <p:val>
                                            <p:strVal val="1+#ppt_w/2"/>
                                          </p:val>
                                        </p:tav>
                                        <p:tav tm="100000">
                                          <p:val>
                                            <p:strVal val="#ppt_x"/>
                                          </p:val>
                                        </p:tav>
                                      </p:tavLst>
                                    </p:anim>
                                    <p:anim calcmode="lin" valueType="num">
                                      <p:cBhvr additive="base">
                                        <p:cTn id="57" dur="500" fill="hold"/>
                                        <p:tgtEl>
                                          <p:spTgt spid="4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animBg="1"/>
      <p:bldP spid="56323" grpId="0" build="p">
        <p:tmplLst>
          <p:tmpl lvl="1">
            <p:tnLst>
              <p:par>
                <p:cTn presetID="22" presetClass="entr" presetSubtype="8" fill="hold" nodeType="afterEffect">
                  <p:stCondLst>
                    <p:cond delay="0"/>
                  </p:stCondLst>
                  <p:childTnLst>
                    <p:set>
                      <p:cBhvr>
                        <p:cTn dur="1" fill="hold">
                          <p:stCondLst>
                            <p:cond delay="0"/>
                          </p:stCondLst>
                        </p:cTn>
                        <p:tgtEl>
                          <p:spTgt spid="56323"/>
                        </p:tgtEl>
                        <p:attrNameLst>
                          <p:attrName>style.visibility</p:attrName>
                        </p:attrNameLst>
                      </p:cBhvr>
                      <p:to>
                        <p:strVal val="visible"/>
                      </p:to>
                    </p:set>
                    <p:animEffect transition="in" filter="wipe(left)">
                      <p:cBhvr>
                        <p:cTn dur="500"/>
                        <p:tgtEl>
                          <p:spTgt spid="56323"/>
                        </p:tgtEl>
                      </p:cBhvr>
                    </p:animEffect>
                  </p:childTnLst>
                </p:cTn>
              </p:par>
            </p:tnLst>
          </p:tmpl>
        </p:tmplLst>
      </p:bldP>
      <p:bldP spid="56325" grpId="0"/>
      <p:bldP spid="43" grpId="0" build="allAtOnce"/>
      <p:bldP spid="44" grpId="0" build="allAtOnce"/>
      <p:bldP spid="45" grpId="0" build="allAtOnce"/>
      <p:bldP spid="10" grpId="0"/>
    </p:bldLst>
  </p:timing>
  <p:hf sldNum="0"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LEAR1">
    <p:spTree>
      <p:nvGrpSpPr>
        <p:cNvPr id="1" name=""/>
        <p:cNvGrpSpPr/>
        <p:nvPr/>
      </p:nvGrpSpPr>
      <p:grpSpPr>
        <a:xfrm>
          <a:off x="0" y="0"/>
          <a:ext cx="0" cy="0"/>
          <a:chOff x="0" y="0"/>
          <a:chExt cx="0" cy="0"/>
        </a:xfrm>
      </p:grpSpPr>
      <p:sp>
        <p:nvSpPr>
          <p:cNvPr id="4" name="Rectangle 37">
            <a:extLst>
              <a:ext uri="{FF2B5EF4-FFF2-40B4-BE49-F238E27FC236}">
                <a16:creationId xmlns:a16="http://schemas.microsoft.com/office/drawing/2014/main" id="{DA6F988C-F9E9-488F-B04A-A6A5E348FB48}"/>
              </a:ext>
            </a:extLst>
          </p:cNvPr>
          <p:cNvSpPr/>
          <p:nvPr userDrawn="1"/>
        </p:nvSpPr>
        <p:spPr>
          <a:xfrm>
            <a:off x="0" y="0"/>
            <a:ext cx="12225338" cy="882193"/>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272" dirty="0"/>
          </a:p>
        </p:txBody>
      </p:sp>
      <p:sp>
        <p:nvSpPr>
          <p:cNvPr id="2" name="Titolo 1">
            <a:extLst>
              <a:ext uri="{FF2B5EF4-FFF2-40B4-BE49-F238E27FC236}">
                <a16:creationId xmlns:a16="http://schemas.microsoft.com/office/drawing/2014/main" id="{FB711613-D936-4B0D-87EB-6F0E6CE90865}"/>
              </a:ext>
            </a:extLst>
          </p:cNvPr>
          <p:cNvSpPr>
            <a:spLocks noGrp="1"/>
          </p:cNvSpPr>
          <p:nvPr>
            <p:ph type="title" hasCustomPrompt="1"/>
          </p:nvPr>
        </p:nvSpPr>
        <p:spPr/>
        <p:txBody>
          <a:bodyPr/>
          <a:lstStyle>
            <a:lvl1pPr algn="l">
              <a:defRPr>
                <a:solidFill>
                  <a:schemeClr val="bg1"/>
                </a:solidFill>
              </a:defRPr>
            </a:lvl1pPr>
          </a:lstStyle>
          <a:p>
            <a:r>
              <a:rPr lang="en-GB" altLang="en-US" noProof="0" dirty="0"/>
              <a:t>CLICK TO EDIT MASTER TITLE STYLE</a:t>
            </a:r>
            <a:endParaRPr lang="en-GB" noProof="0" dirty="0"/>
          </a:p>
        </p:txBody>
      </p:sp>
      <p:sp>
        <p:nvSpPr>
          <p:cNvPr id="7" name="Content Placeholder 2">
            <a:extLst>
              <a:ext uri="{FF2B5EF4-FFF2-40B4-BE49-F238E27FC236}">
                <a16:creationId xmlns:a16="http://schemas.microsoft.com/office/drawing/2014/main" id="{68D686FA-69F1-452F-8A03-7EBE0FAEF436}"/>
              </a:ext>
            </a:extLst>
          </p:cNvPr>
          <p:cNvSpPr>
            <a:spLocks noGrp="1"/>
          </p:cNvSpPr>
          <p:nvPr>
            <p:ph idx="1"/>
          </p:nvPr>
        </p:nvSpPr>
        <p:spPr>
          <a:xfrm>
            <a:off x="219600" y="882196"/>
            <a:ext cx="11764800" cy="5328000"/>
          </a:xfrm>
        </p:spPr>
        <p:txBody>
          <a:bodyPr/>
          <a:lstStyle>
            <a:lvl1pPr>
              <a:defRPr sz="1800"/>
            </a:lvl1pPr>
            <a:lvl2pPr>
              <a:defRPr sz="1800"/>
            </a:lvl2pPr>
            <a:lvl3pPr>
              <a:defRPr sz="1800"/>
            </a:lvl3pPr>
            <a:lvl4pPr>
              <a:defRPr sz="1800"/>
            </a:lvl4pPr>
            <a:lvl5pPr>
              <a:defRPr sz="1800"/>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pic>
        <p:nvPicPr>
          <p:cNvPr id="9" name="Picture 8">
            <a:extLst>
              <a:ext uri="{FF2B5EF4-FFF2-40B4-BE49-F238E27FC236}">
                <a16:creationId xmlns:a16="http://schemas.microsoft.com/office/drawing/2014/main" id="{2CB0AC2C-C495-9D4C-B412-174B5899FD61}"/>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10" name="Straight Connector 9">
            <a:extLst>
              <a:ext uri="{FF2B5EF4-FFF2-40B4-BE49-F238E27FC236}">
                <a16:creationId xmlns:a16="http://schemas.microsoft.com/office/drawing/2014/main" id="{DFD03D16-060D-4760-9512-2863FE01A681}"/>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697317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LEAR2">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886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5" name="Straight Connector 4">
            <a:extLst>
              <a:ext uri="{FF2B5EF4-FFF2-40B4-BE49-F238E27FC236}">
                <a16:creationId xmlns:a16="http://schemas.microsoft.com/office/drawing/2014/main" id="{AA26AA14-B9DD-4FF8-8B2B-689FEBBACA1A}"/>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755185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47351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LEAR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solidFill>
                  <a:srgbClr val="003249"/>
                </a:solidFill>
              </a:defRPr>
            </a:lvl1pPr>
          </a:lstStyle>
          <a:p>
            <a:r>
              <a:rPr lang="en-GB" noProof="0" dirty="0"/>
              <a:t>CLICK TO EDIT MASTER TITLE STYLE</a:t>
            </a:r>
          </a:p>
        </p:txBody>
      </p:sp>
      <p:sp>
        <p:nvSpPr>
          <p:cNvPr id="9" name="Content Placeholder 2">
            <a:extLst>
              <a:ext uri="{FF2B5EF4-FFF2-40B4-BE49-F238E27FC236}">
                <a16:creationId xmlns:a16="http://schemas.microsoft.com/office/drawing/2014/main" id="{59A1B071-1AF1-4E5C-847C-81B99F1817C7}"/>
              </a:ext>
            </a:extLst>
          </p:cNvPr>
          <p:cNvSpPr>
            <a:spLocks noGrp="1"/>
          </p:cNvSpPr>
          <p:nvPr>
            <p:ph sz="half" idx="1"/>
          </p:nvPr>
        </p:nvSpPr>
        <p:spPr>
          <a:xfrm>
            <a:off x="218859" y="1673225"/>
            <a:ext cx="5804673"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US" noProof="0" dirty="0"/>
              <a:t>Click to edit </a:t>
            </a:r>
            <a:r>
              <a:rPr lang="en-GB" noProof="0" dirty="0"/>
              <a:t>Master</a:t>
            </a:r>
            <a:r>
              <a:rPr lang="en-US" noProof="0" dirty="0"/>
              <a:t> text styles</a:t>
            </a:r>
          </a:p>
          <a:p>
            <a:pPr lvl="1"/>
            <a:r>
              <a:rPr lang="en-GB" noProof="0" dirty="0"/>
              <a:t>Second</a:t>
            </a:r>
            <a:r>
              <a:rPr lang="en-US" noProof="0" dirty="0"/>
              <a:t> level</a:t>
            </a:r>
          </a:p>
          <a:p>
            <a:pPr lvl="2"/>
            <a:r>
              <a:rPr lang="en-US" noProof="0" dirty="0"/>
              <a:t>Third </a:t>
            </a:r>
            <a:r>
              <a:rPr lang="en-GB" noProof="0" dirty="0"/>
              <a:t>level</a:t>
            </a:r>
          </a:p>
          <a:p>
            <a:pPr lvl="3"/>
            <a:r>
              <a:rPr lang="en-GB" noProof="0" dirty="0"/>
              <a:t>Fourth</a:t>
            </a:r>
            <a:r>
              <a:rPr lang="en-US" noProof="0" dirty="0"/>
              <a:t> level</a:t>
            </a:r>
          </a:p>
          <a:p>
            <a:pPr lvl="4"/>
            <a:r>
              <a:rPr lang="en-GB" noProof="0" dirty="0"/>
              <a:t>Fifth</a:t>
            </a:r>
            <a:r>
              <a:rPr lang="en-US" noProof="0" dirty="0"/>
              <a:t> level</a:t>
            </a:r>
            <a:endParaRPr lang="en-GB" noProof="0" dirty="0"/>
          </a:p>
        </p:txBody>
      </p:sp>
      <p:sp>
        <p:nvSpPr>
          <p:cNvPr id="10" name="Content Placeholder 3">
            <a:extLst>
              <a:ext uri="{FF2B5EF4-FFF2-40B4-BE49-F238E27FC236}">
                <a16:creationId xmlns:a16="http://schemas.microsoft.com/office/drawing/2014/main" id="{1FECB638-90E0-45FF-9E57-2E1BEA99D056}"/>
              </a:ext>
            </a:extLst>
          </p:cNvPr>
          <p:cNvSpPr>
            <a:spLocks noGrp="1"/>
          </p:cNvSpPr>
          <p:nvPr>
            <p:ph sz="half" idx="2"/>
          </p:nvPr>
        </p:nvSpPr>
        <p:spPr>
          <a:xfrm>
            <a:off x="6227279" y="1673225"/>
            <a:ext cx="5762854" cy="4318000"/>
          </a:xfrm>
        </p:spPr>
        <p:txBody>
          <a:bodyPr/>
          <a:lstStyle>
            <a:lvl1pPr>
              <a:defRPr sz="1800"/>
            </a:lvl1pPr>
            <a:lvl2pPr>
              <a:defRPr sz="1800"/>
            </a:lvl2pPr>
            <a:lvl3pPr>
              <a:defRPr sz="1800"/>
            </a:lvl3pPr>
            <a:lvl4pPr>
              <a:defRPr sz="1800"/>
            </a:lvl4pPr>
            <a:lvl5pPr>
              <a:defRPr sz="1800"/>
            </a:lvl5pPr>
            <a:lvl6pPr>
              <a:defRPr sz="1302"/>
            </a:lvl6pPr>
            <a:lvl7pPr>
              <a:defRPr sz="1302"/>
            </a:lvl7pPr>
            <a:lvl8pPr>
              <a:defRPr sz="1302"/>
            </a:lvl8pPr>
            <a:lvl9pPr>
              <a:defRPr sz="1302"/>
            </a:lvl9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cxnSp>
        <p:nvCxnSpPr>
          <p:cNvPr id="8" name="Straight Connector 7">
            <a:extLst>
              <a:ext uri="{FF2B5EF4-FFF2-40B4-BE49-F238E27FC236}">
                <a16:creationId xmlns:a16="http://schemas.microsoft.com/office/drawing/2014/main" id="{8FE92DEE-E179-466F-A2E3-A937D4BD20B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A69D56B-45C7-41CE-AF85-CFBD7346FBE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29259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LEAR_COLOUR_BG1">
    <p:bg>
      <p:bgPr>
        <a:solidFill>
          <a:srgbClr val="E8E9E4"/>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DA993C77-CBED-4B2B-A114-59C4D8D6CE97}"/>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1B86A34-E450-424B-A07C-89D1870D3D2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50020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CLEAR_COLOUR_BG2">
    <p:bg>
      <p:bgPr>
        <a:solidFill>
          <a:srgbClr val="76C8A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8770F7F7-54D2-419E-ACE8-1E203802996C}"/>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006762"/>
                </a:solidFill>
              </a:defRPr>
            </a:lvl1pPr>
            <a:lvl2pPr>
              <a:defRPr sz="1800">
                <a:solidFill>
                  <a:srgbClr val="006762"/>
                </a:solidFill>
              </a:defRPr>
            </a:lvl2pPr>
            <a:lvl3pPr>
              <a:defRPr sz="1800">
                <a:solidFill>
                  <a:srgbClr val="006762"/>
                </a:solidFill>
              </a:defRPr>
            </a:lvl3pPr>
            <a:lvl4pPr>
              <a:defRPr sz="1800">
                <a:solidFill>
                  <a:srgbClr val="006762"/>
                </a:solidFill>
              </a:defRPr>
            </a:lvl4pPr>
            <a:lvl5pPr>
              <a:defRPr sz="1800">
                <a:solidFill>
                  <a:srgbClr val="006762"/>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9CE16786-8A3C-4C82-B63C-69D03B24564C}"/>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B128B05E-06E9-4FF8-9E34-30F8C9AD515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81122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LEAR_COLOUR_BG3">
    <p:bg>
      <p:bgPr>
        <a:solidFill>
          <a:srgbClr val="F1666A"/>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7" name="Rectangle 2">
            <a:extLst>
              <a:ext uri="{FF2B5EF4-FFF2-40B4-BE49-F238E27FC236}">
                <a16:creationId xmlns:a16="http://schemas.microsoft.com/office/drawing/2014/main" id="{424FBA6A-9B37-4307-AF0B-2FB195B99602}"/>
              </a:ext>
            </a:extLst>
          </p:cNvPr>
          <p:cNvSpPr>
            <a:spLocks noGrp="1" noChangeArrowheads="1"/>
          </p:cNvSpPr>
          <p:nvPr>
            <p:ph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960136"/>
                </a:solidFill>
              </a:defRPr>
            </a:lvl1pPr>
            <a:lvl2pPr>
              <a:defRPr sz="1800">
                <a:solidFill>
                  <a:srgbClr val="960136"/>
                </a:solidFill>
              </a:defRPr>
            </a:lvl2pPr>
            <a:lvl3pPr>
              <a:defRPr sz="1800">
                <a:solidFill>
                  <a:srgbClr val="960136"/>
                </a:solidFill>
              </a:defRPr>
            </a:lvl3pPr>
            <a:lvl4pPr>
              <a:defRPr sz="1800">
                <a:solidFill>
                  <a:srgbClr val="960136"/>
                </a:solidFill>
              </a:defRPr>
            </a:lvl4pPr>
            <a:lvl5pPr>
              <a:defRPr sz="1800">
                <a:solidFill>
                  <a:srgbClr val="960136"/>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48935B88-E3A5-4B18-A1DA-E525414B3B33}"/>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9DC6253-9DAC-40B0-A41B-C4BC48EE2683}"/>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481446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ARK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7" name="Picture 36">
            <a:extLst>
              <a:ext uri="{FF2B5EF4-FFF2-40B4-BE49-F238E27FC236}">
                <a16:creationId xmlns:a16="http://schemas.microsoft.com/office/drawing/2014/main" id="{2AAC5E67-E08A-4CAC-8F4D-A2D8638C2BD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9939" y="0"/>
            <a:ext cx="12192000" cy="6858000"/>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2" y="0"/>
            <a:ext cx="12225339"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95828"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
        <p:nvSpPr>
          <p:cNvPr id="4" name="Text Box 38">
            <a:extLst>
              <a:ext uri="{FF2B5EF4-FFF2-40B4-BE49-F238E27FC236}">
                <a16:creationId xmlns:a16="http://schemas.microsoft.com/office/drawing/2014/main" id="{CC8E513C-B257-4001-A64F-C4F555784E6F}"/>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275813CB-4394-43D3-A6B9-ACE26136B241}"/>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325E3871-9DD3-4380-BBB0-9E0A8BFDF550}"/>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3" name="Picture 5">
            <a:extLst>
              <a:ext uri="{FF2B5EF4-FFF2-40B4-BE49-F238E27FC236}">
                <a16:creationId xmlns:a16="http://schemas.microsoft.com/office/drawing/2014/main" id="{2361E30E-1C22-46B3-9AB9-AB1BC0D7C989}"/>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3429" y="6455300"/>
            <a:ext cx="9956800" cy="405130"/>
          </a:xfrm>
          <a:prstGeom prst="rect">
            <a:avLst/>
          </a:prstGeom>
        </p:spPr>
      </p:pic>
    </p:spTree>
    <p:extLst>
      <p:ext uri="{BB962C8B-B14F-4D97-AF65-F5344CB8AC3E}">
        <p14:creationId xmlns:p14="http://schemas.microsoft.com/office/powerpoint/2010/main" val="83871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EAR_COLOUR_BG4">
    <p:bg>
      <p:bgPr>
        <a:solidFill>
          <a:srgbClr val="FFCC4E"/>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3" name="Content Placeholder 2">
            <a:extLst>
              <a:ext uri="{FF2B5EF4-FFF2-40B4-BE49-F238E27FC236}">
                <a16:creationId xmlns:a16="http://schemas.microsoft.com/office/drawing/2014/main" id="{C3B7504A-25CB-4BBC-AA4B-1A27FA922557}"/>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A75534"/>
                </a:solidFill>
              </a:defRPr>
            </a:lvl1pPr>
            <a:lvl2pPr>
              <a:defRPr sz="1800">
                <a:solidFill>
                  <a:srgbClr val="A75534"/>
                </a:solidFill>
              </a:defRPr>
            </a:lvl2pPr>
            <a:lvl3pPr>
              <a:defRPr sz="1800">
                <a:solidFill>
                  <a:srgbClr val="A75534"/>
                </a:solidFill>
              </a:defRPr>
            </a:lvl3pPr>
            <a:lvl4pPr>
              <a:defRPr sz="1800">
                <a:solidFill>
                  <a:srgbClr val="A75534"/>
                </a:solidFill>
              </a:defRPr>
            </a:lvl4pPr>
            <a:lvl5pPr>
              <a:defRPr sz="1800">
                <a:solidFill>
                  <a:srgbClr val="A75534"/>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4" name="Straight Connector 3">
            <a:extLst>
              <a:ext uri="{FF2B5EF4-FFF2-40B4-BE49-F238E27FC236}">
                <a16:creationId xmlns:a16="http://schemas.microsoft.com/office/drawing/2014/main" id="{13C96752-03D4-47C1-AF65-AB9BE9940335}"/>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99C38FE-3D95-4F29-9E13-19A29AD5EFC2}"/>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37691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LEAR_COLOUR_BG5">
    <p:bg>
      <p:bgPr>
        <a:solidFill>
          <a:srgbClr val="6DCFF6"/>
        </a:solidFill>
        <a:effectLst/>
      </p:bgPr>
    </p:bg>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BAD5E32-67F7-433E-80AC-7E81CA1D6CAF}"/>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4" name="Rectangle 2">
            <a:extLst>
              <a:ext uri="{FF2B5EF4-FFF2-40B4-BE49-F238E27FC236}">
                <a16:creationId xmlns:a16="http://schemas.microsoft.com/office/drawing/2014/main" id="{BA34D9EA-0CED-4E85-B2F0-17341F16C1AB}"/>
              </a:ext>
            </a:extLst>
          </p:cNvPr>
          <p:cNvSpPr>
            <a:spLocks noGrp="1" noChangeArrowheads="1"/>
          </p:cNvSpPr>
          <p:nvPr>
            <p:ph idx="1"/>
          </p:nvPr>
        </p:nvSpPr>
        <p:spPr bwMode="auto">
          <a:xfrm>
            <a:off x="218860" y="882192"/>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00">
                <a:solidFill>
                  <a:srgbClr val="1E3378"/>
                </a:solidFill>
              </a:defRPr>
            </a:lvl1pPr>
            <a:lvl2pPr>
              <a:defRPr sz="1800">
                <a:solidFill>
                  <a:srgbClr val="1E3378"/>
                </a:solidFill>
              </a:defRPr>
            </a:lvl2pPr>
            <a:lvl3pPr>
              <a:defRPr sz="1800">
                <a:solidFill>
                  <a:srgbClr val="1E3378"/>
                </a:solidFill>
              </a:defRPr>
            </a:lvl3pPr>
            <a:lvl4pPr>
              <a:defRPr sz="1800">
                <a:solidFill>
                  <a:srgbClr val="1E3378"/>
                </a:solidFill>
              </a:defRPr>
            </a:lvl4pPr>
            <a:lvl5pPr>
              <a:defRPr sz="1800">
                <a:solidFill>
                  <a:srgbClr val="1E3378"/>
                </a:solidFill>
              </a:defRPr>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7" name="Straight Connector 6">
            <a:extLst>
              <a:ext uri="{FF2B5EF4-FFF2-40B4-BE49-F238E27FC236}">
                <a16:creationId xmlns:a16="http://schemas.microsoft.com/office/drawing/2014/main" id="{CF711926-946D-4031-95C0-4DF8DCFCC3F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403F0612-5267-4585-B281-9C491C4E1A35}"/>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173689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DARK_CLOSING1">
    <p:bg>
      <p:bgPr>
        <a:solidFill>
          <a:srgbClr val="6DCFF6"/>
        </a:solidFill>
        <a:effectLst/>
      </p:bgPr>
    </p:bg>
    <p:spTree>
      <p:nvGrpSpPr>
        <p:cNvPr id="1" name=""/>
        <p:cNvGrpSpPr/>
        <p:nvPr/>
      </p:nvGrpSpPr>
      <p:grpSpPr>
        <a:xfrm>
          <a:off x="0" y="0"/>
          <a:ext cx="0" cy="0"/>
          <a:chOff x="0" y="0"/>
          <a:chExt cx="0" cy="0"/>
        </a:xfrm>
      </p:grpSpPr>
      <p:sp>
        <p:nvSpPr>
          <p:cNvPr id="3" name="Rettangolo 2">
            <a:extLst>
              <a:ext uri="{FF2B5EF4-FFF2-40B4-BE49-F238E27FC236}">
                <a16:creationId xmlns:a16="http://schemas.microsoft.com/office/drawing/2014/main" id="{49F9D6BA-4369-4A77-B906-1DB3998CAEE6}"/>
              </a:ext>
            </a:extLst>
          </p:cNvPr>
          <p:cNvSpPr/>
          <p:nvPr userDrawn="1"/>
        </p:nvSpPr>
        <p:spPr>
          <a:xfrm>
            <a:off x="-369664" y="0"/>
            <a:ext cx="12595002"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9" name="Rectangle 8">
            <a:extLst>
              <a:ext uri="{FF2B5EF4-FFF2-40B4-BE49-F238E27FC236}">
                <a16:creationId xmlns:a16="http://schemas.microsoft.com/office/drawing/2014/main" id="{C1D3BEF3-BA94-4314-8B5C-E1B50DD15057}"/>
              </a:ext>
            </a:extLst>
          </p:cNvPr>
          <p:cNvSpPr/>
          <p:nvPr userDrawn="1"/>
        </p:nvSpPr>
        <p:spPr>
          <a:xfrm flipH="1">
            <a:off x="4699115" y="2011304"/>
            <a:ext cx="2827109" cy="2819035"/>
          </a:xfrm>
          <a:prstGeom prst="rect">
            <a:avLst/>
          </a:prstGeom>
          <a:solidFill>
            <a:schemeClr val="bg1"/>
          </a:solidFill>
          <a:ln w="9525">
            <a:solidFill>
              <a:srgbClr val="00324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72" dirty="0"/>
          </a:p>
        </p:txBody>
      </p:sp>
      <p:sp>
        <p:nvSpPr>
          <p:cNvPr id="10" name="Subtitle 2">
            <a:extLst>
              <a:ext uri="{FF2B5EF4-FFF2-40B4-BE49-F238E27FC236}">
                <a16:creationId xmlns:a16="http://schemas.microsoft.com/office/drawing/2014/main" id="{39F16787-8A53-41D0-B7DB-805E3E72C17B}"/>
              </a:ext>
            </a:extLst>
          </p:cNvPr>
          <p:cNvSpPr txBox="1">
            <a:spLocks/>
          </p:cNvSpPr>
          <p:nvPr userDrawn="1"/>
        </p:nvSpPr>
        <p:spPr>
          <a:xfrm>
            <a:off x="4699115" y="4524207"/>
            <a:ext cx="2820471" cy="314495"/>
          </a:xfrm>
          <a:prstGeom prst="rect">
            <a:avLst/>
          </a:prstGeom>
        </p:spPr>
        <p:txBody>
          <a:bodyPr vert="horz" lIns="66151" tIns="33076" rIns="66151" bIns="33076" rtlCol="0">
            <a:norm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r"/>
            <a:endParaRPr lang="en-GB" sz="1013" dirty="0">
              <a:solidFill>
                <a:srgbClr val="8197A6"/>
              </a:solidFill>
              <a:latin typeface="Arial" charset="0"/>
              <a:ea typeface="Arial" charset="0"/>
              <a:cs typeface="Arial" charset="0"/>
            </a:endParaRPr>
          </a:p>
        </p:txBody>
      </p:sp>
      <p:sp>
        <p:nvSpPr>
          <p:cNvPr id="11" name="Text Placeholder 2">
            <a:extLst>
              <a:ext uri="{FF2B5EF4-FFF2-40B4-BE49-F238E27FC236}">
                <a16:creationId xmlns:a16="http://schemas.microsoft.com/office/drawing/2014/main" id="{C7BEF393-6511-46BA-9E6C-1CDE034CBF68}"/>
              </a:ext>
            </a:extLst>
          </p:cNvPr>
          <p:cNvSpPr>
            <a:spLocks noGrp="1"/>
          </p:cNvSpPr>
          <p:nvPr>
            <p:ph type="body" idx="14"/>
          </p:nvPr>
        </p:nvSpPr>
        <p:spPr>
          <a:xfrm>
            <a:off x="4699115" y="2041527"/>
            <a:ext cx="2827111" cy="2359024"/>
          </a:xfrm>
          <a:prstGeom prst="rect">
            <a:avLst/>
          </a:prstGeom>
        </p:spPr>
        <p:txBody>
          <a:bodyPr anchor="t">
            <a:normAutofit/>
          </a:bodyPr>
          <a:lstStyle>
            <a:lvl1pPr marL="0" indent="0" algn="l">
              <a:buNone/>
              <a:defRPr sz="214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
        <p:nvSpPr>
          <p:cNvPr id="12" name="Subtitle 2">
            <a:extLst>
              <a:ext uri="{FF2B5EF4-FFF2-40B4-BE49-F238E27FC236}">
                <a16:creationId xmlns:a16="http://schemas.microsoft.com/office/drawing/2014/main" id="{142739B0-932D-4E43-A871-586E86D63CDA}"/>
              </a:ext>
            </a:extLst>
          </p:cNvPr>
          <p:cNvSpPr txBox="1">
            <a:spLocks/>
          </p:cNvSpPr>
          <p:nvPr userDrawn="1"/>
        </p:nvSpPr>
        <p:spPr>
          <a:xfrm>
            <a:off x="4699115" y="1740025"/>
            <a:ext cx="2827111" cy="261521"/>
          </a:xfrm>
          <a:prstGeom prst="rect">
            <a:avLst/>
          </a:prstGeom>
        </p:spPr>
        <p:txBody>
          <a:bodyPr vert="horz" lIns="66151" tIns="33076" rIns="66151" bIns="33076" rtlCol="0">
            <a:noAutofit/>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GB" sz="796" dirty="0">
                <a:solidFill>
                  <a:srgbClr val="8197A6"/>
                </a:solidFill>
                <a:latin typeface="Arial" charset="0"/>
                <a:ea typeface="Arial" charset="0"/>
                <a:cs typeface="Arial" charset="0"/>
              </a:rPr>
              <a:t>Produced by</a:t>
            </a:r>
            <a:endParaRPr lang="en-US" sz="796" dirty="0">
              <a:solidFill>
                <a:srgbClr val="8197A6"/>
              </a:solidFill>
              <a:latin typeface="Arial" charset="0"/>
              <a:ea typeface="Arial" charset="0"/>
              <a:cs typeface="Arial" charset="0"/>
            </a:endParaRPr>
          </a:p>
        </p:txBody>
      </p:sp>
      <p:sp>
        <p:nvSpPr>
          <p:cNvPr id="13" name="Text Placeholder 2">
            <a:extLst>
              <a:ext uri="{FF2B5EF4-FFF2-40B4-BE49-F238E27FC236}">
                <a16:creationId xmlns:a16="http://schemas.microsoft.com/office/drawing/2014/main" id="{495EE1E9-8C9C-4791-ADEC-8A6CB2EB49B2}"/>
              </a:ext>
            </a:extLst>
          </p:cNvPr>
          <p:cNvSpPr>
            <a:spLocks noGrp="1"/>
          </p:cNvSpPr>
          <p:nvPr>
            <p:ph type="body" idx="15" hasCustomPrompt="1"/>
          </p:nvPr>
        </p:nvSpPr>
        <p:spPr>
          <a:xfrm>
            <a:off x="4699115" y="4406774"/>
            <a:ext cx="2827111" cy="423565"/>
          </a:xfrm>
          <a:prstGeom prst="rect">
            <a:avLst/>
          </a:prstGeom>
        </p:spPr>
        <p:txBody>
          <a:bodyPr anchor="ctr">
            <a:noAutofit/>
          </a:bodyPr>
          <a:lstStyle>
            <a:lvl1pPr marL="0" indent="0" algn="l">
              <a:buNone/>
              <a:defRPr sz="1500" b="0" baseline="0">
                <a:solidFill>
                  <a:srgbClr val="003249"/>
                </a:solidFill>
                <a:latin typeface="Arial" charset="0"/>
                <a:ea typeface="Arial" charset="0"/>
                <a:cs typeface="Arial" charset="0"/>
              </a:defRPr>
            </a:lvl1pPr>
            <a:lvl2pPr marL="330738" indent="0">
              <a:buNone/>
              <a:defRPr sz="1447" b="1"/>
            </a:lvl2pPr>
            <a:lvl3pPr marL="661477" indent="0">
              <a:buNone/>
              <a:defRPr sz="1302" b="1"/>
            </a:lvl3pPr>
            <a:lvl4pPr marL="992215" indent="0">
              <a:buNone/>
              <a:defRPr sz="1157" b="1"/>
            </a:lvl4pPr>
            <a:lvl5pPr marL="1322954" indent="0">
              <a:buNone/>
              <a:defRPr sz="1157" b="1"/>
            </a:lvl5pPr>
            <a:lvl6pPr marL="1653692" indent="0">
              <a:buNone/>
              <a:defRPr sz="1157" b="1"/>
            </a:lvl6pPr>
            <a:lvl7pPr marL="1984431" indent="0">
              <a:buNone/>
              <a:defRPr sz="1157" b="1"/>
            </a:lvl7pPr>
            <a:lvl8pPr marL="2315169" indent="0">
              <a:buNone/>
              <a:defRPr sz="1157" b="1"/>
            </a:lvl8pPr>
            <a:lvl9pPr marL="2645908" indent="0">
              <a:buNone/>
              <a:defRPr sz="1157" b="1"/>
            </a:lvl9pPr>
          </a:lstStyle>
          <a:p>
            <a:pPr lvl="0"/>
            <a:r>
              <a:rPr lang="en-GB" noProof="0" dirty="0"/>
              <a:t>Click to edit Master text styles</a:t>
            </a:r>
          </a:p>
        </p:txBody>
      </p:sp>
    </p:spTree>
    <p:extLst>
      <p:ext uri="{BB962C8B-B14F-4D97-AF65-F5344CB8AC3E}">
        <p14:creationId xmlns:p14="http://schemas.microsoft.com/office/powerpoint/2010/main" val="253574040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F73144F-B6DA-43DE-8986-0AB5D2CDA49C}"/>
              </a:ext>
            </a:extLst>
          </p:cNvPr>
          <p:cNvSpPr>
            <a:spLocks noGrp="1"/>
          </p:cNvSpPr>
          <p:nvPr>
            <p:ph type="title" hasCustomPrompt="1"/>
          </p:nvPr>
        </p:nvSpPr>
        <p:spPr>
          <a:xfrm>
            <a:off x="216000" y="154800"/>
            <a:ext cx="10108800" cy="565200"/>
          </a:xfrm>
        </p:spPr>
        <p:txBody>
          <a:bodyPr/>
          <a:lstStyle>
            <a:lvl1pPr algn="l">
              <a:defRPr sz="3000"/>
            </a:lvl1pPr>
          </a:lstStyle>
          <a:p>
            <a:r>
              <a:rPr lang="en-GB" noProof="0" dirty="0"/>
              <a:t>CLICK TO EDIT MASTER TITLE STYLE</a:t>
            </a:r>
          </a:p>
        </p:txBody>
      </p:sp>
      <p:sp>
        <p:nvSpPr>
          <p:cNvPr id="4" name="Rectangle 2">
            <a:extLst>
              <a:ext uri="{FF2B5EF4-FFF2-40B4-BE49-F238E27FC236}">
                <a16:creationId xmlns:a16="http://schemas.microsoft.com/office/drawing/2014/main" id="{B4E70818-9563-4F06-956D-FEFEF006586A}"/>
              </a:ext>
            </a:extLst>
          </p:cNvPr>
          <p:cNvSpPr>
            <a:spLocks noGrp="1" noChangeArrowheads="1"/>
          </p:cNvSpPr>
          <p:nvPr>
            <p:ph idx="1"/>
          </p:nvPr>
        </p:nvSpPr>
        <p:spPr bwMode="auto">
          <a:xfrm>
            <a:off x="218262"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6" name="Straight Connector 5">
            <a:extLst>
              <a:ext uri="{FF2B5EF4-FFF2-40B4-BE49-F238E27FC236}">
                <a16:creationId xmlns:a16="http://schemas.microsoft.com/office/drawing/2014/main" id="{861AD377-1350-4EFA-894B-5CEA5EA7AA4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3065235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idx="1"/>
          </p:nvPr>
        </p:nvSpPr>
        <p:spPr/>
        <p:txBody>
          <a:bodyPr/>
          <a:lstStyle>
            <a:lvl1pPr marL="0">
              <a:defRPr baseline="0"/>
            </a:lvl1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noProof="0" dirty="0"/>
          </a:p>
        </p:txBody>
      </p:sp>
    </p:spTree>
    <p:extLst>
      <p:ext uri="{BB962C8B-B14F-4D97-AF65-F5344CB8AC3E}">
        <p14:creationId xmlns:p14="http://schemas.microsoft.com/office/powerpoint/2010/main" val="44100519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LEAR3">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C7C0E3E-0D11-4538-8949-D8211CDC6C1D}"/>
              </a:ext>
            </a:extLst>
          </p:cNvPr>
          <p:cNvSpPr>
            <a:spLocks noGrp="1"/>
          </p:cNvSpPr>
          <p:nvPr>
            <p:ph type="title" hasCustomPrompt="1"/>
          </p:nvPr>
        </p:nvSpPr>
        <p:spPr/>
        <p:txBody>
          <a:bodyPr/>
          <a:lstStyle>
            <a:lvl1pPr algn="l">
              <a:defRPr/>
            </a:lvl1pPr>
          </a:lstStyle>
          <a:p>
            <a:r>
              <a:rPr lang="en-GB" noProof="0" dirty="0"/>
              <a:t>CLICK TO EDIT MASTER TITLE STYLE</a:t>
            </a:r>
          </a:p>
        </p:txBody>
      </p:sp>
      <p:sp>
        <p:nvSpPr>
          <p:cNvPr id="6" name="Rectangle 2">
            <a:extLst>
              <a:ext uri="{FF2B5EF4-FFF2-40B4-BE49-F238E27FC236}">
                <a16:creationId xmlns:a16="http://schemas.microsoft.com/office/drawing/2014/main" id="{0E7C54A7-24E4-4E66-907D-44DB138DAC0D}"/>
              </a:ext>
            </a:extLst>
          </p:cNvPr>
          <p:cNvSpPr>
            <a:spLocks noGrp="1" noChangeArrowheads="1"/>
          </p:cNvSpPr>
          <p:nvPr>
            <p:ph idx="1"/>
          </p:nvPr>
        </p:nvSpPr>
        <p:spPr bwMode="auto">
          <a:xfrm>
            <a:off x="219600" y="882193"/>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800"/>
            </a:lvl1pPr>
            <a:lvl2pPr>
              <a:defRPr sz="1800"/>
            </a:lvl2pPr>
            <a:lvl3pPr>
              <a:defRPr sz="1800"/>
            </a:lvl3pPr>
            <a:lvl4pPr>
              <a:defRPr sz="1800"/>
            </a:lvl4pPr>
            <a:lvl5pPr>
              <a:defRPr sz="1800"/>
            </a:lvl5p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cxnSp>
        <p:nvCxnSpPr>
          <p:cNvPr id="8" name="Straight Connector 7">
            <a:extLst>
              <a:ext uri="{FF2B5EF4-FFF2-40B4-BE49-F238E27FC236}">
                <a16:creationId xmlns:a16="http://schemas.microsoft.com/office/drawing/2014/main" id="{FDDE0A18-E398-40EE-9B5C-EFF1AB1879B0}"/>
              </a:ext>
            </a:extLst>
          </p:cNvPr>
          <p:cNvCxnSpPr>
            <a:cxnSpLocks/>
          </p:cNvCxnSpPr>
          <p:nvPr userDrawn="1"/>
        </p:nvCxnSpPr>
        <p:spPr>
          <a:xfrm>
            <a:off x="221435" y="6422971"/>
            <a:ext cx="11736000" cy="0"/>
          </a:xfrm>
          <a:prstGeom prst="line">
            <a:avLst/>
          </a:prstGeom>
          <a:ln w="9525" cmpd="sng">
            <a:solidFill>
              <a:srgbClr val="003249"/>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54FC899-091E-48CC-B4A2-B442B733582F}"/>
              </a:ext>
            </a:extLst>
          </p:cNvPr>
          <p:cNvCxnSpPr/>
          <p:nvPr userDrawn="1"/>
        </p:nvCxnSpPr>
        <p:spPr>
          <a:xfrm>
            <a:off x="218262" y="882193"/>
            <a:ext cx="11768400" cy="0"/>
          </a:xfrm>
          <a:prstGeom prst="line">
            <a:avLst/>
          </a:prstGeom>
          <a:ln w="9525">
            <a:solidFill>
              <a:srgbClr val="00324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5991315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ARK BG">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8" name="Picture 37">
            <a:extLst>
              <a:ext uri="{FF2B5EF4-FFF2-40B4-BE49-F238E27FC236}">
                <a16:creationId xmlns:a16="http://schemas.microsoft.com/office/drawing/2014/main" id="{179E19F2-F57B-45DE-B862-DD01F0612E31}"/>
              </a:ext>
            </a:extLst>
          </p:cNvPr>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9939" y="-1"/>
            <a:ext cx="12191999" cy="6858001"/>
          </a:xfrm>
          <a:prstGeom prst="rect">
            <a:avLst/>
          </a:prstGeom>
        </p:spPr>
      </p:pic>
      <p:sp>
        <p:nvSpPr>
          <p:cNvPr id="34" name="Rectangle 38">
            <a:extLst>
              <a:ext uri="{FF2B5EF4-FFF2-40B4-BE49-F238E27FC236}">
                <a16:creationId xmlns:a16="http://schemas.microsoft.com/office/drawing/2014/main" id="{9C759BF4-95BD-4497-8F73-35566BC9CAF7}"/>
              </a:ext>
            </a:extLst>
          </p:cNvPr>
          <p:cNvSpPr/>
          <p:nvPr userDrawn="1"/>
        </p:nvSpPr>
        <p:spPr>
          <a:xfrm>
            <a:off x="-1" y="0"/>
            <a:ext cx="12222000" cy="6858000"/>
          </a:xfrm>
          <a:prstGeom prst="rect">
            <a:avLst/>
          </a:prstGeom>
          <a:solidFill>
            <a:srgbClr val="00324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solidFill>
                <a:schemeClr val="lt1">
                  <a:alpha val="60000"/>
                </a:schemeClr>
              </a:solidFill>
            </a:endParaRPr>
          </a:p>
        </p:txBody>
      </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pic>
        <p:nvPicPr>
          <p:cNvPr id="32" name="Picture 58">
            <a:extLst>
              <a:ext uri="{FF2B5EF4-FFF2-40B4-BE49-F238E27FC236}">
                <a16:creationId xmlns:a16="http://schemas.microsoft.com/office/drawing/2014/main" id="{A9766FEA-5C39-42C1-9AEE-A80D8B6D13B5}"/>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sp>
        <p:nvSpPr>
          <p:cNvPr id="5" name="Text Box 38">
            <a:extLst>
              <a:ext uri="{FF2B5EF4-FFF2-40B4-BE49-F238E27FC236}">
                <a16:creationId xmlns:a16="http://schemas.microsoft.com/office/drawing/2014/main" id="{7EAA3B37-8161-430C-A74C-2E26E270DE0A}"/>
              </a:ext>
            </a:extLst>
          </p:cNvPr>
          <p:cNvSpPr txBox="1">
            <a:spLocks noChangeArrowheads="1"/>
          </p:cNvSpPr>
          <p:nvPr userDrawn="1"/>
        </p:nvSpPr>
        <p:spPr bwMode="auto">
          <a:xfrm>
            <a:off x="8205939" y="6201716"/>
            <a:ext cx="3751495" cy="215444"/>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lIns="0" rIns="0">
            <a:spAutoFit/>
          </a:bodyPr>
          <a:lstStyle/>
          <a:p>
            <a:pPr lvl="2" algn="r">
              <a:spcBef>
                <a:spcPct val="50000"/>
              </a:spcBef>
            </a:pPr>
            <a:fld id="{BBA2E11D-44E1-43DD-A173-928128880055}" type="slidenum">
              <a:rPr lang="en-GB" sz="800" noProof="1" smtClean="0">
                <a:solidFill>
                  <a:srgbClr val="8197A6"/>
                </a:solidFill>
                <a:latin typeface="Arial" charset="0"/>
                <a:ea typeface="Arial" charset="0"/>
                <a:cs typeface="Arial" charset="0"/>
              </a:rPr>
              <a:pPr lvl="2" algn="r">
                <a:spcBef>
                  <a:spcPct val="50000"/>
                </a:spcBef>
              </a:pPr>
              <a:t>‹#›</a:t>
            </a:fld>
            <a:endParaRPr lang="en-GB" sz="800" b="0" i="0" noProof="0" dirty="0">
              <a:solidFill>
                <a:srgbClr val="8197A6"/>
              </a:solidFill>
              <a:latin typeface="Arial" charset="0"/>
              <a:ea typeface="Arial" charset="0"/>
              <a:cs typeface="Arial" charset="0"/>
            </a:endParaRPr>
          </a:p>
        </p:txBody>
      </p:sp>
      <p:cxnSp>
        <p:nvCxnSpPr>
          <p:cNvPr id="36" name="Straight Connector 35">
            <a:extLst>
              <a:ext uri="{FF2B5EF4-FFF2-40B4-BE49-F238E27FC236}">
                <a16:creationId xmlns:a16="http://schemas.microsoft.com/office/drawing/2014/main" id="{E5880B0D-A6A8-4687-98E2-A96E60FA37AA}"/>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049C1B0E-6D53-4CDD-9145-B0B42CF57C06}"/>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pic>
        <p:nvPicPr>
          <p:cNvPr id="64" name="Picture 5">
            <a:extLst>
              <a:ext uri="{FF2B5EF4-FFF2-40B4-BE49-F238E27FC236}">
                <a16:creationId xmlns:a16="http://schemas.microsoft.com/office/drawing/2014/main" id="{3656F8C5-B6A5-414F-86D9-8C977E5C1BBD}"/>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39" name="Picture 38">
            <a:extLst>
              <a:ext uri="{FF2B5EF4-FFF2-40B4-BE49-F238E27FC236}">
                <a16:creationId xmlns:a16="http://schemas.microsoft.com/office/drawing/2014/main" id="{EBB965BA-5FAA-5543-9444-B14F3D19DD2B}"/>
              </a:ext>
            </a:extLst>
          </p:cNvPr>
          <p:cNvPicPr/>
          <p:nvPr userDrawn="1"/>
        </p:nvPicPr>
        <p:blipFill>
          <a:blip r:embed="rId6">
            <a:extLst>
              <a:ext uri="{28A0092B-C50C-407E-A947-70E740481C1C}">
                <a14:useLocalDpi xmlns:a14="http://schemas.microsoft.com/office/drawing/2010/main"/>
              </a:ext>
            </a:extLst>
          </a:blip>
          <a:stretch>
            <a:fillRect/>
          </a:stretch>
        </p:blipFill>
        <p:spPr>
          <a:xfrm>
            <a:off x="14208" y="6458838"/>
            <a:ext cx="9956800" cy="405130"/>
          </a:xfrm>
          <a:prstGeom prst="rect">
            <a:avLst/>
          </a:prstGeom>
        </p:spPr>
      </p:pic>
    </p:spTree>
    <p:extLst>
      <p:ext uri="{BB962C8B-B14F-4D97-AF65-F5344CB8AC3E}">
        <p14:creationId xmlns:p14="http://schemas.microsoft.com/office/powerpoint/2010/main" val="10276598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ARK3">
    <p:spTree>
      <p:nvGrpSpPr>
        <p:cNvPr id="1" name=""/>
        <p:cNvGrpSpPr/>
        <p:nvPr/>
      </p:nvGrpSpPr>
      <p:grpSpPr>
        <a:xfrm>
          <a:off x="0" y="0"/>
          <a:ext cx="0" cy="0"/>
          <a:chOff x="0" y="0"/>
          <a:chExt cx="0" cy="0"/>
        </a:xfrm>
      </p:grpSpPr>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3470" y="3456849"/>
            <a:ext cx="11852806"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960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1" name="Straight Connector 30">
            <a:extLst>
              <a:ext uri="{FF2B5EF4-FFF2-40B4-BE49-F238E27FC236}">
                <a16:creationId xmlns:a16="http://schemas.microsoft.com/office/drawing/2014/main" id="{D47A283E-2E94-448F-92E5-2474B2498001}"/>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52785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ARK4">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3D3CCAE-5E68-40B7-96F4-1867CB3C210D}"/>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F74DFCCB-83DE-47F4-9FF3-8FAEE5BF92D8}"/>
              </a:ext>
            </a:extLst>
          </p:cNvPr>
          <p:cNvGraphicFramePr/>
          <p:nvPr userDrawn="1"/>
        </p:nvGraphicFramePr>
        <p:xfrm>
          <a:off x="279036" y="1321782"/>
          <a:ext cx="11656060" cy="4623897"/>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6" name="Chart 62">
            <a:extLst>
              <a:ext uri="{FF2B5EF4-FFF2-40B4-BE49-F238E27FC236}">
                <a16:creationId xmlns:a16="http://schemas.microsoft.com/office/drawing/2014/main" id="{1D3688BC-A29F-4FC4-A11A-398FE4188E1F}"/>
              </a:ext>
            </a:extLst>
          </p:cNvPr>
          <p:cNvGraphicFramePr/>
          <p:nvPr userDrawn="1">
            <p:extLst>
              <p:ext uri="{D42A27DB-BD31-4B8C-83A1-F6EECF244321}">
                <p14:modId xmlns:p14="http://schemas.microsoft.com/office/powerpoint/2010/main" val="1776204199"/>
              </p:ext>
            </p:extLst>
          </p:nvPr>
        </p:nvGraphicFramePr>
        <p:xfrm>
          <a:off x="278274" y="1348840"/>
          <a:ext cx="11624275" cy="4718559"/>
        </p:xfrm>
        <a:graphic>
          <a:graphicData uri="http://schemas.openxmlformats.org/drawingml/2006/chart">
            <c:chart xmlns:c="http://schemas.openxmlformats.org/drawingml/2006/chart" xmlns:r="http://schemas.openxmlformats.org/officeDocument/2006/relationships" r:id="rId3"/>
          </a:graphicData>
        </a:graphic>
      </p:graphicFrame>
      <p:cxnSp>
        <p:nvCxnSpPr>
          <p:cNvPr id="8" name="Straight Connector 7">
            <a:extLst>
              <a:ext uri="{FF2B5EF4-FFF2-40B4-BE49-F238E27FC236}">
                <a16:creationId xmlns:a16="http://schemas.microsoft.com/office/drawing/2014/main" id="{2D8F5593-453E-4297-89C3-AF572A2F008F}"/>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05189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6">
                                            <p:graphicEl>
                                              <a:chart seriesIdx="-3" categoryIdx="-3" bldStep="gridLegend"/>
                                            </p:graphicEl>
                                          </p:spTgt>
                                        </p:tgtEl>
                                        <p:attrNameLst>
                                          <p:attrName>style.visibility</p:attrName>
                                        </p:attrNameLst>
                                      </p:cBhvr>
                                      <p:to>
                                        <p:strVal val="visible"/>
                                      </p:to>
                                    </p:set>
                                    <p:animEffect transition="in" filter="wipe(down)">
                                      <p:cBhvr>
                                        <p:cTn id="11" dur="300"/>
                                        <p:tgtEl>
                                          <p:spTgt spid="6">
                                            <p:graphicEl>
                                              <a:chart seriesIdx="-3" categoryIdx="-3" bldStep="gridLegend"/>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6">
                                            <p:graphicEl>
                                              <a:chart seriesIdx="-4" categoryIdx="0" bldStep="category"/>
                                            </p:graphicEl>
                                          </p:spTgt>
                                        </p:tgtEl>
                                        <p:attrNameLst>
                                          <p:attrName>style.visibility</p:attrName>
                                        </p:attrNameLst>
                                      </p:cBhvr>
                                      <p:to>
                                        <p:strVal val="visible"/>
                                      </p:to>
                                    </p:set>
                                    <p:animEffect transition="in" filter="wipe(down)">
                                      <p:cBhvr>
                                        <p:cTn id="15" dur="300"/>
                                        <p:tgtEl>
                                          <p:spTgt spid="6">
                                            <p:graphicEl>
                                              <a:chart seriesIdx="-4" categoryIdx="0"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6">
                                            <p:graphicEl>
                                              <a:chart seriesIdx="-4" categoryIdx="1" bldStep="category"/>
                                            </p:graphicEl>
                                          </p:spTgt>
                                        </p:tgtEl>
                                        <p:attrNameLst>
                                          <p:attrName>style.visibility</p:attrName>
                                        </p:attrNameLst>
                                      </p:cBhvr>
                                      <p:to>
                                        <p:strVal val="visible"/>
                                      </p:to>
                                    </p:set>
                                    <p:animEffect transition="in" filter="wipe(down)">
                                      <p:cBhvr>
                                        <p:cTn id="19" dur="300"/>
                                        <p:tgtEl>
                                          <p:spTgt spid="6">
                                            <p:graphicEl>
                                              <a:chart seriesIdx="-4" categoryIdx="1"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6">
                                            <p:graphicEl>
                                              <a:chart seriesIdx="-4" categoryIdx="2" bldStep="category"/>
                                            </p:graphicEl>
                                          </p:spTgt>
                                        </p:tgtEl>
                                        <p:attrNameLst>
                                          <p:attrName>style.visibility</p:attrName>
                                        </p:attrNameLst>
                                      </p:cBhvr>
                                      <p:to>
                                        <p:strVal val="visible"/>
                                      </p:to>
                                    </p:set>
                                    <p:animEffect transition="in" filter="wipe(down)">
                                      <p:cBhvr>
                                        <p:cTn id="23" dur="300"/>
                                        <p:tgtEl>
                                          <p:spTgt spid="6">
                                            <p:graphicEl>
                                              <a:chart seriesIdx="-4" categoryIdx="2"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6">
                                            <p:graphicEl>
                                              <a:chart seriesIdx="-4" categoryIdx="3" bldStep="category"/>
                                            </p:graphicEl>
                                          </p:spTgt>
                                        </p:tgtEl>
                                        <p:attrNameLst>
                                          <p:attrName>style.visibility</p:attrName>
                                        </p:attrNameLst>
                                      </p:cBhvr>
                                      <p:to>
                                        <p:strVal val="visible"/>
                                      </p:to>
                                    </p:set>
                                    <p:animEffect transition="in" filter="wipe(down)">
                                      <p:cBhvr>
                                        <p:cTn id="27" dur="300"/>
                                        <p:tgtEl>
                                          <p:spTgt spid="6">
                                            <p:graphicEl>
                                              <a:chart seriesIdx="-4" categoryIdx="3"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6">
                                            <p:graphicEl>
                                              <a:chart seriesIdx="-4" categoryIdx="4" bldStep="category"/>
                                            </p:graphicEl>
                                          </p:spTgt>
                                        </p:tgtEl>
                                        <p:attrNameLst>
                                          <p:attrName>style.visibility</p:attrName>
                                        </p:attrNameLst>
                                      </p:cBhvr>
                                      <p:to>
                                        <p:strVal val="visible"/>
                                      </p:to>
                                    </p:set>
                                    <p:animEffect transition="in" filter="wipe(down)">
                                      <p:cBhvr>
                                        <p:cTn id="31" dur="300"/>
                                        <p:tgtEl>
                                          <p:spTgt spid="6">
                                            <p:graphicEl>
                                              <a:chart seriesIdx="-4" categoryIdx="4"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6">
                                            <p:graphicEl>
                                              <a:chart seriesIdx="-4" categoryIdx="5" bldStep="category"/>
                                            </p:graphicEl>
                                          </p:spTgt>
                                        </p:tgtEl>
                                        <p:attrNameLst>
                                          <p:attrName>style.visibility</p:attrName>
                                        </p:attrNameLst>
                                      </p:cBhvr>
                                      <p:to>
                                        <p:strVal val="visible"/>
                                      </p:to>
                                    </p:set>
                                    <p:animEffect transition="in" filter="wipe(down)">
                                      <p:cBhvr>
                                        <p:cTn id="35" dur="300"/>
                                        <p:tgtEl>
                                          <p:spTgt spid="6">
                                            <p:graphicEl>
                                              <a:chart seriesIdx="-4" categoryIdx="5"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6">
                                            <p:graphicEl>
                                              <a:chart seriesIdx="-4" categoryIdx="6" bldStep="category"/>
                                            </p:graphicEl>
                                          </p:spTgt>
                                        </p:tgtEl>
                                        <p:attrNameLst>
                                          <p:attrName>style.visibility</p:attrName>
                                        </p:attrNameLst>
                                      </p:cBhvr>
                                      <p:to>
                                        <p:strVal val="visible"/>
                                      </p:to>
                                    </p:set>
                                    <p:animEffect transition="in" filter="wipe(down)">
                                      <p:cBhvr>
                                        <p:cTn id="39" dur="300"/>
                                        <p:tgtEl>
                                          <p:spTgt spid="6">
                                            <p:graphicEl>
                                              <a:chart seriesIdx="-4" categoryIdx="6"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6">
                                            <p:graphicEl>
                                              <a:chart seriesIdx="-4" categoryIdx="7" bldStep="category"/>
                                            </p:graphicEl>
                                          </p:spTgt>
                                        </p:tgtEl>
                                        <p:attrNameLst>
                                          <p:attrName>style.visibility</p:attrName>
                                        </p:attrNameLst>
                                      </p:cBhvr>
                                      <p:to>
                                        <p:strVal val="visible"/>
                                      </p:to>
                                    </p:set>
                                    <p:animEffect transition="in" filter="wipe(down)">
                                      <p:cBhvr>
                                        <p:cTn id="43" dur="300"/>
                                        <p:tgtEl>
                                          <p:spTgt spid="6">
                                            <p:graphicEl>
                                              <a:chart seriesIdx="-4" categoryIdx="7"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6">
                                            <p:graphicEl>
                                              <a:chart seriesIdx="-4" categoryIdx="8" bldStep="category"/>
                                            </p:graphicEl>
                                          </p:spTgt>
                                        </p:tgtEl>
                                        <p:attrNameLst>
                                          <p:attrName>style.visibility</p:attrName>
                                        </p:attrNameLst>
                                      </p:cBhvr>
                                      <p:to>
                                        <p:strVal val="visible"/>
                                      </p:to>
                                    </p:set>
                                    <p:animEffect transition="in" filter="wipe(down)">
                                      <p:cBhvr>
                                        <p:cTn id="47" dur="300"/>
                                        <p:tgtEl>
                                          <p:spTgt spid="6">
                                            <p:graphicEl>
                                              <a:chart seriesIdx="-4" categoryIdx="8"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6">
                                            <p:graphicEl>
                                              <a:chart seriesIdx="-4" categoryIdx="9" bldStep="category"/>
                                            </p:graphicEl>
                                          </p:spTgt>
                                        </p:tgtEl>
                                        <p:attrNameLst>
                                          <p:attrName>style.visibility</p:attrName>
                                        </p:attrNameLst>
                                      </p:cBhvr>
                                      <p:to>
                                        <p:strVal val="visible"/>
                                      </p:to>
                                    </p:set>
                                    <p:animEffect transition="in" filter="wipe(down)">
                                      <p:cBhvr>
                                        <p:cTn id="51" dur="300"/>
                                        <p:tgtEl>
                                          <p:spTgt spid="6">
                                            <p:graphicEl>
                                              <a:chart seriesIdx="-4" categoryIdx="9"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6">
                                            <p:graphicEl>
                                              <a:chart seriesIdx="-4" categoryIdx="10" bldStep="category"/>
                                            </p:graphicEl>
                                          </p:spTgt>
                                        </p:tgtEl>
                                        <p:attrNameLst>
                                          <p:attrName>style.visibility</p:attrName>
                                        </p:attrNameLst>
                                      </p:cBhvr>
                                      <p:to>
                                        <p:strVal val="visible"/>
                                      </p:to>
                                    </p:set>
                                    <p:animEffect transition="in" filter="wipe(down)">
                                      <p:cBhvr>
                                        <p:cTn id="55" dur="300"/>
                                        <p:tgtEl>
                                          <p:spTgt spid="6">
                                            <p:graphicEl>
                                              <a:chart seriesIdx="-4" categoryIdx="10"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6">
                                            <p:graphicEl>
                                              <a:chart seriesIdx="-4" categoryIdx="11" bldStep="category"/>
                                            </p:graphicEl>
                                          </p:spTgt>
                                        </p:tgtEl>
                                        <p:attrNameLst>
                                          <p:attrName>style.visibility</p:attrName>
                                        </p:attrNameLst>
                                      </p:cBhvr>
                                      <p:to>
                                        <p:strVal val="visible"/>
                                      </p:to>
                                    </p:set>
                                    <p:animEffect transition="in" filter="wipe(down)">
                                      <p:cBhvr>
                                        <p:cTn id="59" dur="300"/>
                                        <p:tgtEl>
                                          <p:spTgt spid="6">
                                            <p:graphicEl>
                                              <a:chart seriesIdx="-4" categoryIdx="11"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6">
                                            <p:graphicEl>
                                              <a:chart seriesIdx="-4" categoryIdx="12" bldStep="category"/>
                                            </p:graphicEl>
                                          </p:spTgt>
                                        </p:tgtEl>
                                        <p:attrNameLst>
                                          <p:attrName>style.visibility</p:attrName>
                                        </p:attrNameLst>
                                      </p:cBhvr>
                                      <p:to>
                                        <p:strVal val="visible"/>
                                      </p:to>
                                    </p:set>
                                    <p:animEffect transition="in" filter="wipe(down)">
                                      <p:cBhvr>
                                        <p:cTn id="63" dur="300"/>
                                        <p:tgtEl>
                                          <p:spTgt spid="6">
                                            <p:graphicEl>
                                              <a:chart seriesIdx="-4" categoryIdx="12"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6">
                                            <p:graphicEl>
                                              <a:chart seriesIdx="-4" categoryIdx="13" bldStep="category"/>
                                            </p:graphicEl>
                                          </p:spTgt>
                                        </p:tgtEl>
                                        <p:attrNameLst>
                                          <p:attrName>style.visibility</p:attrName>
                                        </p:attrNameLst>
                                      </p:cBhvr>
                                      <p:to>
                                        <p:strVal val="visible"/>
                                      </p:to>
                                    </p:set>
                                    <p:animEffect transition="in" filter="wipe(down)">
                                      <p:cBhvr>
                                        <p:cTn id="67" dur="300"/>
                                        <p:tgtEl>
                                          <p:spTgt spid="6">
                                            <p:graphicEl>
                                              <a:chart seriesIdx="-4" categoryIdx="13"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6">
                                            <p:graphicEl>
                                              <a:chart seriesIdx="-4" categoryIdx="14" bldStep="category"/>
                                            </p:graphicEl>
                                          </p:spTgt>
                                        </p:tgtEl>
                                        <p:attrNameLst>
                                          <p:attrName>style.visibility</p:attrName>
                                        </p:attrNameLst>
                                      </p:cBhvr>
                                      <p:to>
                                        <p:strVal val="visible"/>
                                      </p:to>
                                    </p:set>
                                    <p:animEffect transition="in" filter="wipe(down)">
                                      <p:cBhvr>
                                        <p:cTn id="71" dur="300"/>
                                        <p:tgtEl>
                                          <p:spTgt spid="6">
                                            <p:graphicEl>
                                              <a:chart seriesIdx="-4" categoryIdx="14"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6">
                                            <p:graphicEl>
                                              <a:chart seriesIdx="-4" categoryIdx="15" bldStep="category"/>
                                            </p:graphicEl>
                                          </p:spTgt>
                                        </p:tgtEl>
                                        <p:attrNameLst>
                                          <p:attrName>style.visibility</p:attrName>
                                        </p:attrNameLst>
                                      </p:cBhvr>
                                      <p:to>
                                        <p:strVal val="visible"/>
                                      </p:to>
                                    </p:set>
                                    <p:animEffect transition="in" filter="wipe(down)">
                                      <p:cBhvr>
                                        <p:cTn id="75" dur="300"/>
                                        <p:tgtEl>
                                          <p:spTgt spid="6">
                                            <p:graphicEl>
                                              <a:chart seriesIdx="-4" categoryIdx="15"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6">
                                            <p:graphicEl>
                                              <a:chart seriesIdx="-4" categoryIdx="16" bldStep="category"/>
                                            </p:graphicEl>
                                          </p:spTgt>
                                        </p:tgtEl>
                                        <p:attrNameLst>
                                          <p:attrName>style.visibility</p:attrName>
                                        </p:attrNameLst>
                                      </p:cBhvr>
                                      <p:to>
                                        <p:strVal val="visible"/>
                                      </p:to>
                                    </p:set>
                                    <p:animEffect transition="in" filter="wipe(down)">
                                      <p:cBhvr>
                                        <p:cTn id="79" dur="300"/>
                                        <p:tgtEl>
                                          <p:spTgt spid="6">
                                            <p:graphicEl>
                                              <a:chart seriesIdx="-4" categoryIdx="16"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6">
                                            <p:graphicEl>
                                              <a:chart seriesIdx="-4" categoryIdx="17" bldStep="category"/>
                                            </p:graphicEl>
                                          </p:spTgt>
                                        </p:tgtEl>
                                        <p:attrNameLst>
                                          <p:attrName>style.visibility</p:attrName>
                                        </p:attrNameLst>
                                      </p:cBhvr>
                                      <p:to>
                                        <p:strVal val="visible"/>
                                      </p:to>
                                    </p:set>
                                    <p:animEffect transition="in" filter="wipe(down)">
                                      <p:cBhvr>
                                        <p:cTn id="83" dur="300"/>
                                        <p:tgtEl>
                                          <p:spTgt spid="6">
                                            <p:graphicEl>
                                              <a:chart seriesIdx="-4" categoryIdx="17"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6">
                                            <p:graphicEl>
                                              <a:chart seriesIdx="-4" categoryIdx="18" bldStep="category"/>
                                            </p:graphicEl>
                                          </p:spTgt>
                                        </p:tgtEl>
                                        <p:attrNameLst>
                                          <p:attrName>style.visibility</p:attrName>
                                        </p:attrNameLst>
                                      </p:cBhvr>
                                      <p:to>
                                        <p:strVal val="visible"/>
                                      </p:to>
                                    </p:set>
                                    <p:animEffect transition="in" filter="wipe(down)">
                                      <p:cBhvr>
                                        <p:cTn id="87" dur="300"/>
                                        <p:tgtEl>
                                          <p:spTgt spid="6">
                                            <p:graphicEl>
                                              <a:chart seriesIdx="-4" categoryIdx="18"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6">
                                            <p:graphicEl>
                                              <a:chart seriesIdx="-4" categoryIdx="19" bldStep="category"/>
                                            </p:graphicEl>
                                          </p:spTgt>
                                        </p:tgtEl>
                                        <p:attrNameLst>
                                          <p:attrName>style.visibility</p:attrName>
                                        </p:attrNameLst>
                                      </p:cBhvr>
                                      <p:to>
                                        <p:strVal val="visible"/>
                                      </p:to>
                                    </p:set>
                                    <p:animEffect transition="in" filter="wipe(down)">
                                      <p:cBhvr>
                                        <p:cTn id="91" dur="300"/>
                                        <p:tgtEl>
                                          <p:spTgt spid="6">
                                            <p:graphicEl>
                                              <a:chart seriesIdx="-4" categoryIdx="19"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6">
                                            <p:graphicEl>
                                              <a:chart seriesIdx="-4" categoryIdx="20" bldStep="category"/>
                                            </p:graphicEl>
                                          </p:spTgt>
                                        </p:tgtEl>
                                        <p:attrNameLst>
                                          <p:attrName>style.visibility</p:attrName>
                                        </p:attrNameLst>
                                      </p:cBhvr>
                                      <p:to>
                                        <p:strVal val="visible"/>
                                      </p:to>
                                    </p:set>
                                    <p:animEffect transition="in" filter="wipe(down)">
                                      <p:cBhvr>
                                        <p:cTn id="95" dur="300"/>
                                        <p:tgtEl>
                                          <p:spTgt spid="6">
                                            <p:graphicEl>
                                              <a:chart seriesIdx="-4" categoryIdx="20"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6">
                                            <p:graphicEl>
                                              <a:chart seriesIdx="-4" categoryIdx="21" bldStep="category"/>
                                            </p:graphicEl>
                                          </p:spTgt>
                                        </p:tgtEl>
                                        <p:attrNameLst>
                                          <p:attrName>style.visibility</p:attrName>
                                        </p:attrNameLst>
                                      </p:cBhvr>
                                      <p:to>
                                        <p:strVal val="visible"/>
                                      </p:to>
                                    </p:set>
                                    <p:animEffect transition="in" filter="wipe(down)">
                                      <p:cBhvr>
                                        <p:cTn id="99" dur="300"/>
                                        <p:tgtEl>
                                          <p:spTgt spid="6">
                                            <p:graphicEl>
                                              <a:chart seriesIdx="-4" categoryIdx="21"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6">
                                            <p:graphicEl>
                                              <a:chart seriesIdx="-4" categoryIdx="22" bldStep="category"/>
                                            </p:graphicEl>
                                          </p:spTgt>
                                        </p:tgtEl>
                                        <p:attrNameLst>
                                          <p:attrName>style.visibility</p:attrName>
                                        </p:attrNameLst>
                                      </p:cBhvr>
                                      <p:to>
                                        <p:strVal val="visible"/>
                                      </p:to>
                                    </p:set>
                                    <p:animEffect transition="in" filter="wipe(down)">
                                      <p:cBhvr>
                                        <p:cTn id="103" dur="300"/>
                                        <p:tgtEl>
                                          <p:spTgt spid="6">
                                            <p:graphicEl>
                                              <a:chart seriesIdx="-4" categoryIdx="22" bldStep="category"/>
                                            </p:graphicEl>
                                          </p:spTgt>
                                        </p:tgtEl>
                                      </p:cBhvr>
                                    </p:animEffect>
                                  </p:childTnLst>
                                </p:cTn>
                              </p:par>
                            </p:childTnLst>
                          </p:cTn>
                        </p:par>
                        <p:par>
                          <p:cTn id="104" fill="hold">
                            <p:stCondLst>
                              <p:cond delay="7500"/>
                            </p:stCondLst>
                            <p:childTnLst>
                              <p:par>
                                <p:cTn id="105" presetID="22" presetClass="entr" presetSubtype="4" repeatCount="0" fill="hold" grpId="0" nodeType="afterEffect">
                                  <p:stCondLst>
                                    <p:cond delay="0"/>
                                  </p:stCondLst>
                                  <p:childTnLst>
                                    <p:set>
                                      <p:cBhvr>
                                        <p:cTn id="106" dur="1" fill="hold">
                                          <p:stCondLst>
                                            <p:cond delay="0"/>
                                          </p:stCondLst>
                                        </p:cTn>
                                        <p:tgtEl>
                                          <p:spTgt spid="6">
                                            <p:graphicEl>
                                              <a:chart seriesIdx="-4" categoryIdx="23" bldStep="category"/>
                                            </p:graphicEl>
                                          </p:spTgt>
                                        </p:tgtEl>
                                        <p:attrNameLst>
                                          <p:attrName>style.visibility</p:attrName>
                                        </p:attrNameLst>
                                      </p:cBhvr>
                                      <p:to>
                                        <p:strVal val="visible"/>
                                      </p:to>
                                    </p:set>
                                    <p:animEffect transition="in" filter="wipe(down)">
                                      <p:cBhvr>
                                        <p:cTn id="107" dur="300"/>
                                        <p:tgtEl>
                                          <p:spTgt spid="6">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Graphic spid="6" grpId="0">
        <p:bldSub>
          <a:bldChart bld="category"/>
        </p:bldSub>
      </p:bldGraphic>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ARK5">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A1B31BE-8F00-4FD0-B83D-49F14B7AACC4}"/>
              </a:ext>
            </a:extLst>
          </p:cNvPr>
          <p:cNvSpPr>
            <a:spLocks noGrp="1"/>
          </p:cNvSpPr>
          <p:nvPr>
            <p:ph type="title" hasCustomPrompt="1"/>
          </p:nvPr>
        </p:nvSpPr>
        <p:spPr/>
        <p:txBody>
          <a:bodyPr/>
          <a:lstStyle/>
          <a:p>
            <a:r>
              <a:rPr lang="en-GB" altLang="en-US" noProof="0" dirty="0"/>
              <a:t>CLICK TO EDIT MASTER TITLE STYLE</a:t>
            </a:r>
            <a:endParaRPr lang="en-GB" noProof="0" dirty="0"/>
          </a:p>
        </p:txBody>
      </p:sp>
      <p:graphicFrame>
        <p:nvGraphicFramePr>
          <p:cNvPr id="3" name="Chart 62">
            <a:extLst>
              <a:ext uri="{FF2B5EF4-FFF2-40B4-BE49-F238E27FC236}">
                <a16:creationId xmlns:a16="http://schemas.microsoft.com/office/drawing/2014/main" id="{ACF06B11-18F4-4720-A183-165C1FB85F61}"/>
              </a:ext>
            </a:extLst>
          </p:cNvPr>
          <p:cNvGraphicFramePr/>
          <p:nvPr userDrawn="1">
            <p:extLst>
              <p:ext uri="{D42A27DB-BD31-4B8C-83A1-F6EECF244321}">
                <p14:modId xmlns:p14="http://schemas.microsoft.com/office/powerpoint/2010/main" val="1737926873"/>
              </p:ext>
            </p:extLst>
          </p:nvPr>
        </p:nvGraphicFramePr>
        <p:xfrm>
          <a:off x="279036" y="1219353"/>
          <a:ext cx="11656060" cy="4735687"/>
        </p:xfrm>
        <a:graphic>
          <a:graphicData uri="http://schemas.openxmlformats.org/drawingml/2006/chart">
            <c:chart xmlns:c="http://schemas.openxmlformats.org/drawingml/2006/chart" xmlns:r="http://schemas.openxmlformats.org/officeDocument/2006/relationships" r:id="rId2"/>
          </a:graphicData>
        </a:graphic>
      </p:graphicFrame>
      <p:cxnSp>
        <p:nvCxnSpPr>
          <p:cNvPr id="5" name="Straight Connector 4">
            <a:extLst>
              <a:ext uri="{FF2B5EF4-FFF2-40B4-BE49-F238E27FC236}">
                <a16:creationId xmlns:a16="http://schemas.microsoft.com/office/drawing/2014/main" id="{0805BBD0-4E77-4901-8F9B-5C34F6E0468A}"/>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00128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repeatCount="0" fill="hold" grpId="0" nodeType="after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animEffect transition="in" filter="wipe(down)">
                                      <p:cBhvr>
                                        <p:cTn id="7" dur="300"/>
                                        <p:tgtEl>
                                          <p:spTgt spid="3">
                                            <p:graphicEl>
                                              <a:chart seriesIdx="-3" categoryIdx="-3" bldStep="gridLegend"/>
                                            </p:graphicEl>
                                          </p:spTgt>
                                        </p:tgtEl>
                                      </p:cBhvr>
                                    </p:animEffect>
                                  </p:childTnLst>
                                </p:cTn>
                              </p:par>
                            </p:childTnLst>
                          </p:cTn>
                        </p:par>
                        <p:par>
                          <p:cTn id="8" fill="hold">
                            <p:stCondLst>
                              <p:cond delay="300"/>
                            </p:stCondLst>
                            <p:childTnLst>
                              <p:par>
                                <p:cTn id="9" presetID="22" presetClass="entr" presetSubtype="4" repeatCount="0" fill="hold" grpId="0" nodeType="afterEffect">
                                  <p:stCondLst>
                                    <p:cond delay="0"/>
                                  </p:stCondLst>
                                  <p:childTnLst>
                                    <p:set>
                                      <p:cBhvr>
                                        <p:cTn id="10" dur="1" fill="hold">
                                          <p:stCondLst>
                                            <p:cond delay="0"/>
                                          </p:stCondLst>
                                        </p:cTn>
                                        <p:tgtEl>
                                          <p:spTgt spid="3">
                                            <p:graphicEl>
                                              <a:chart seriesIdx="-4" categoryIdx="0" bldStep="category"/>
                                            </p:graphicEl>
                                          </p:spTgt>
                                        </p:tgtEl>
                                        <p:attrNameLst>
                                          <p:attrName>style.visibility</p:attrName>
                                        </p:attrNameLst>
                                      </p:cBhvr>
                                      <p:to>
                                        <p:strVal val="visible"/>
                                      </p:to>
                                    </p:set>
                                    <p:animEffect transition="in" filter="wipe(down)">
                                      <p:cBhvr>
                                        <p:cTn id="11" dur="300"/>
                                        <p:tgtEl>
                                          <p:spTgt spid="3">
                                            <p:graphicEl>
                                              <a:chart seriesIdx="-4" categoryIdx="0" bldStep="category"/>
                                            </p:graphicEl>
                                          </p:spTgt>
                                        </p:tgtEl>
                                      </p:cBhvr>
                                    </p:animEffect>
                                  </p:childTnLst>
                                </p:cTn>
                              </p:par>
                            </p:childTnLst>
                          </p:cTn>
                        </p:par>
                        <p:par>
                          <p:cTn id="12" fill="hold">
                            <p:stCondLst>
                              <p:cond delay="600"/>
                            </p:stCondLst>
                            <p:childTnLst>
                              <p:par>
                                <p:cTn id="13" presetID="22" presetClass="entr" presetSubtype="4" repeatCount="0" fill="hold" grpId="0" nodeType="afterEffect">
                                  <p:stCondLst>
                                    <p:cond delay="0"/>
                                  </p:stCondLst>
                                  <p:childTnLst>
                                    <p:set>
                                      <p:cBhvr>
                                        <p:cTn id="14" dur="1" fill="hold">
                                          <p:stCondLst>
                                            <p:cond delay="0"/>
                                          </p:stCondLst>
                                        </p:cTn>
                                        <p:tgtEl>
                                          <p:spTgt spid="3">
                                            <p:graphicEl>
                                              <a:chart seriesIdx="-4" categoryIdx="1" bldStep="category"/>
                                            </p:graphicEl>
                                          </p:spTgt>
                                        </p:tgtEl>
                                        <p:attrNameLst>
                                          <p:attrName>style.visibility</p:attrName>
                                        </p:attrNameLst>
                                      </p:cBhvr>
                                      <p:to>
                                        <p:strVal val="visible"/>
                                      </p:to>
                                    </p:set>
                                    <p:animEffect transition="in" filter="wipe(down)">
                                      <p:cBhvr>
                                        <p:cTn id="15" dur="300"/>
                                        <p:tgtEl>
                                          <p:spTgt spid="3">
                                            <p:graphicEl>
                                              <a:chart seriesIdx="-4" categoryIdx="1" bldStep="category"/>
                                            </p:graphicEl>
                                          </p:spTgt>
                                        </p:tgtEl>
                                      </p:cBhvr>
                                    </p:animEffect>
                                  </p:childTnLst>
                                </p:cTn>
                              </p:par>
                            </p:childTnLst>
                          </p:cTn>
                        </p:par>
                        <p:par>
                          <p:cTn id="16" fill="hold">
                            <p:stCondLst>
                              <p:cond delay="900"/>
                            </p:stCondLst>
                            <p:childTnLst>
                              <p:par>
                                <p:cTn id="17" presetID="22" presetClass="entr" presetSubtype="4" repeatCount="0" fill="hold" grpId="0" nodeType="afterEffect">
                                  <p:stCondLst>
                                    <p:cond delay="0"/>
                                  </p:stCondLst>
                                  <p:childTnLst>
                                    <p:set>
                                      <p:cBhvr>
                                        <p:cTn id="18" dur="1" fill="hold">
                                          <p:stCondLst>
                                            <p:cond delay="0"/>
                                          </p:stCondLst>
                                        </p:cTn>
                                        <p:tgtEl>
                                          <p:spTgt spid="3">
                                            <p:graphicEl>
                                              <a:chart seriesIdx="-4" categoryIdx="2" bldStep="category"/>
                                            </p:graphicEl>
                                          </p:spTgt>
                                        </p:tgtEl>
                                        <p:attrNameLst>
                                          <p:attrName>style.visibility</p:attrName>
                                        </p:attrNameLst>
                                      </p:cBhvr>
                                      <p:to>
                                        <p:strVal val="visible"/>
                                      </p:to>
                                    </p:set>
                                    <p:animEffect transition="in" filter="wipe(down)">
                                      <p:cBhvr>
                                        <p:cTn id="19" dur="300"/>
                                        <p:tgtEl>
                                          <p:spTgt spid="3">
                                            <p:graphicEl>
                                              <a:chart seriesIdx="-4" categoryIdx="2" bldStep="category"/>
                                            </p:graphicEl>
                                          </p:spTgt>
                                        </p:tgtEl>
                                      </p:cBhvr>
                                    </p:animEffect>
                                  </p:childTnLst>
                                </p:cTn>
                              </p:par>
                            </p:childTnLst>
                          </p:cTn>
                        </p:par>
                        <p:par>
                          <p:cTn id="20" fill="hold">
                            <p:stCondLst>
                              <p:cond delay="1200"/>
                            </p:stCondLst>
                            <p:childTnLst>
                              <p:par>
                                <p:cTn id="21" presetID="22" presetClass="entr" presetSubtype="4" repeatCount="0" fill="hold" grpId="0" nodeType="afterEffect">
                                  <p:stCondLst>
                                    <p:cond delay="0"/>
                                  </p:stCondLst>
                                  <p:childTnLst>
                                    <p:set>
                                      <p:cBhvr>
                                        <p:cTn id="22" dur="1" fill="hold">
                                          <p:stCondLst>
                                            <p:cond delay="0"/>
                                          </p:stCondLst>
                                        </p:cTn>
                                        <p:tgtEl>
                                          <p:spTgt spid="3">
                                            <p:graphicEl>
                                              <a:chart seriesIdx="-4" categoryIdx="3" bldStep="category"/>
                                            </p:graphicEl>
                                          </p:spTgt>
                                        </p:tgtEl>
                                        <p:attrNameLst>
                                          <p:attrName>style.visibility</p:attrName>
                                        </p:attrNameLst>
                                      </p:cBhvr>
                                      <p:to>
                                        <p:strVal val="visible"/>
                                      </p:to>
                                    </p:set>
                                    <p:animEffect transition="in" filter="wipe(down)">
                                      <p:cBhvr>
                                        <p:cTn id="23" dur="300"/>
                                        <p:tgtEl>
                                          <p:spTgt spid="3">
                                            <p:graphicEl>
                                              <a:chart seriesIdx="-4" categoryIdx="3" bldStep="category"/>
                                            </p:graphicEl>
                                          </p:spTgt>
                                        </p:tgtEl>
                                      </p:cBhvr>
                                    </p:animEffect>
                                  </p:childTnLst>
                                </p:cTn>
                              </p:par>
                            </p:childTnLst>
                          </p:cTn>
                        </p:par>
                        <p:par>
                          <p:cTn id="24" fill="hold">
                            <p:stCondLst>
                              <p:cond delay="1500"/>
                            </p:stCondLst>
                            <p:childTnLst>
                              <p:par>
                                <p:cTn id="25" presetID="22" presetClass="entr" presetSubtype="4" repeatCount="0" fill="hold" grpId="0" nodeType="afterEffect">
                                  <p:stCondLst>
                                    <p:cond delay="0"/>
                                  </p:stCondLst>
                                  <p:childTnLst>
                                    <p:set>
                                      <p:cBhvr>
                                        <p:cTn id="26" dur="1" fill="hold">
                                          <p:stCondLst>
                                            <p:cond delay="0"/>
                                          </p:stCondLst>
                                        </p:cTn>
                                        <p:tgtEl>
                                          <p:spTgt spid="3">
                                            <p:graphicEl>
                                              <a:chart seriesIdx="-4" categoryIdx="4" bldStep="category"/>
                                            </p:graphicEl>
                                          </p:spTgt>
                                        </p:tgtEl>
                                        <p:attrNameLst>
                                          <p:attrName>style.visibility</p:attrName>
                                        </p:attrNameLst>
                                      </p:cBhvr>
                                      <p:to>
                                        <p:strVal val="visible"/>
                                      </p:to>
                                    </p:set>
                                    <p:animEffect transition="in" filter="wipe(down)">
                                      <p:cBhvr>
                                        <p:cTn id="27" dur="300"/>
                                        <p:tgtEl>
                                          <p:spTgt spid="3">
                                            <p:graphicEl>
                                              <a:chart seriesIdx="-4" categoryIdx="4" bldStep="category"/>
                                            </p:graphicEl>
                                          </p:spTgt>
                                        </p:tgtEl>
                                      </p:cBhvr>
                                    </p:animEffect>
                                  </p:childTnLst>
                                </p:cTn>
                              </p:par>
                            </p:childTnLst>
                          </p:cTn>
                        </p:par>
                        <p:par>
                          <p:cTn id="28" fill="hold">
                            <p:stCondLst>
                              <p:cond delay="1800"/>
                            </p:stCondLst>
                            <p:childTnLst>
                              <p:par>
                                <p:cTn id="29" presetID="22" presetClass="entr" presetSubtype="4" repeatCount="0" fill="hold" grpId="0" nodeType="afterEffect">
                                  <p:stCondLst>
                                    <p:cond delay="0"/>
                                  </p:stCondLst>
                                  <p:childTnLst>
                                    <p:set>
                                      <p:cBhvr>
                                        <p:cTn id="30" dur="1" fill="hold">
                                          <p:stCondLst>
                                            <p:cond delay="0"/>
                                          </p:stCondLst>
                                        </p:cTn>
                                        <p:tgtEl>
                                          <p:spTgt spid="3">
                                            <p:graphicEl>
                                              <a:chart seriesIdx="-4" categoryIdx="5" bldStep="category"/>
                                            </p:graphicEl>
                                          </p:spTgt>
                                        </p:tgtEl>
                                        <p:attrNameLst>
                                          <p:attrName>style.visibility</p:attrName>
                                        </p:attrNameLst>
                                      </p:cBhvr>
                                      <p:to>
                                        <p:strVal val="visible"/>
                                      </p:to>
                                    </p:set>
                                    <p:animEffect transition="in" filter="wipe(down)">
                                      <p:cBhvr>
                                        <p:cTn id="31" dur="300"/>
                                        <p:tgtEl>
                                          <p:spTgt spid="3">
                                            <p:graphicEl>
                                              <a:chart seriesIdx="-4" categoryIdx="5" bldStep="category"/>
                                            </p:graphicEl>
                                          </p:spTgt>
                                        </p:tgtEl>
                                      </p:cBhvr>
                                    </p:animEffect>
                                  </p:childTnLst>
                                </p:cTn>
                              </p:par>
                            </p:childTnLst>
                          </p:cTn>
                        </p:par>
                        <p:par>
                          <p:cTn id="32" fill="hold">
                            <p:stCondLst>
                              <p:cond delay="2100"/>
                            </p:stCondLst>
                            <p:childTnLst>
                              <p:par>
                                <p:cTn id="33" presetID="22" presetClass="entr" presetSubtype="4" repeatCount="0" fill="hold" grpId="0" nodeType="afterEffect">
                                  <p:stCondLst>
                                    <p:cond delay="0"/>
                                  </p:stCondLst>
                                  <p:childTnLst>
                                    <p:set>
                                      <p:cBhvr>
                                        <p:cTn id="34" dur="1" fill="hold">
                                          <p:stCondLst>
                                            <p:cond delay="0"/>
                                          </p:stCondLst>
                                        </p:cTn>
                                        <p:tgtEl>
                                          <p:spTgt spid="3">
                                            <p:graphicEl>
                                              <a:chart seriesIdx="-4" categoryIdx="6" bldStep="category"/>
                                            </p:graphicEl>
                                          </p:spTgt>
                                        </p:tgtEl>
                                        <p:attrNameLst>
                                          <p:attrName>style.visibility</p:attrName>
                                        </p:attrNameLst>
                                      </p:cBhvr>
                                      <p:to>
                                        <p:strVal val="visible"/>
                                      </p:to>
                                    </p:set>
                                    <p:animEffect transition="in" filter="wipe(down)">
                                      <p:cBhvr>
                                        <p:cTn id="35" dur="300"/>
                                        <p:tgtEl>
                                          <p:spTgt spid="3">
                                            <p:graphicEl>
                                              <a:chart seriesIdx="-4" categoryIdx="6" bldStep="category"/>
                                            </p:graphicEl>
                                          </p:spTgt>
                                        </p:tgtEl>
                                      </p:cBhvr>
                                    </p:animEffect>
                                  </p:childTnLst>
                                </p:cTn>
                              </p:par>
                            </p:childTnLst>
                          </p:cTn>
                        </p:par>
                        <p:par>
                          <p:cTn id="36" fill="hold">
                            <p:stCondLst>
                              <p:cond delay="2400"/>
                            </p:stCondLst>
                            <p:childTnLst>
                              <p:par>
                                <p:cTn id="37" presetID="22" presetClass="entr" presetSubtype="4" repeatCount="0" fill="hold" grpId="0" nodeType="afterEffect">
                                  <p:stCondLst>
                                    <p:cond delay="0"/>
                                  </p:stCondLst>
                                  <p:childTnLst>
                                    <p:set>
                                      <p:cBhvr>
                                        <p:cTn id="38" dur="1" fill="hold">
                                          <p:stCondLst>
                                            <p:cond delay="0"/>
                                          </p:stCondLst>
                                        </p:cTn>
                                        <p:tgtEl>
                                          <p:spTgt spid="3">
                                            <p:graphicEl>
                                              <a:chart seriesIdx="-4" categoryIdx="7" bldStep="category"/>
                                            </p:graphicEl>
                                          </p:spTgt>
                                        </p:tgtEl>
                                        <p:attrNameLst>
                                          <p:attrName>style.visibility</p:attrName>
                                        </p:attrNameLst>
                                      </p:cBhvr>
                                      <p:to>
                                        <p:strVal val="visible"/>
                                      </p:to>
                                    </p:set>
                                    <p:animEffect transition="in" filter="wipe(down)">
                                      <p:cBhvr>
                                        <p:cTn id="39" dur="300"/>
                                        <p:tgtEl>
                                          <p:spTgt spid="3">
                                            <p:graphicEl>
                                              <a:chart seriesIdx="-4" categoryIdx="7" bldStep="category"/>
                                            </p:graphicEl>
                                          </p:spTgt>
                                        </p:tgtEl>
                                      </p:cBhvr>
                                    </p:animEffect>
                                  </p:childTnLst>
                                </p:cTn>
                              </p:par>
                            </p:childTnLst>
                          </p:cTn>
                        </p:par>
                        <p:par>
                          <p:cTn id="40" fill="hold">
                            <p:stCondLst>
                              <p:cond delay="2700"/>
                            </p:stCondLst>
                            <p:childTnLst>
                              <p:par>
                                <p:cTn id="41" presetID="22" presetClass="entr" presetSubtype="4" repeatCount="0" fill="hold" grpId="0" nodeType="afterEffect">
                                  <p:stCondLst>
                                    <p:cond delay="0"/>
                                  </p:stCondLst>
                                  <p:childTnLst>
                                    <p:set>
                                      <p:cBhvr>
                                        <p:cTn id="42" dur="1" fill="hold">
                                          <p:stCondLst>
                                            <p:cond delay="0"/>
                                          </p:stCondLst>
                                        </p:cTn>
                                        <p:tgtEl>
                                          <p:spTgt spid="3">
                                            <p:graphicEl>
                                              <a:chart seriesIdx="-4" categoryIdx="8" bldStep="category"/>
                                            </p:graphicEl>
                                          </p:spTgt>
                                        </p:tgtEl>
                                        <p:attrNameLst>
                                          <p:attrName>style.visibility</p:attrName>
                                        </p:attrNameLst>
                                      </p:cBhvr>
                                      <p:to>
                                        <p:strVal val="visible"/>
                                      </p:to>
                                    </p:set>
                                    <p:animEffect transition="in" filter="wipe(down)">
                                      <p:cBhvr>
                                        <p:cTn id="43" dur="300"/>
                                        <p:tgtEl>
                                          <p:spTgt spid="3">
                                            <p:graphicEl>
                                              <a:chart seriesIdx="-4" categoryIdx="8" bldStep="category"/>
                                            </p:graphicEl>
                                          </p:spTgt>
                                        </p:tgtEl>
                                      </p:cBhvr>
                                    </p:animEffect>
                                  </p:childTnLst>
                                </p:cTn>
                              </p:par>
                            </p:childTnLst>
                          </p:cTn>
                        </p:par>
                        <p:par>
                          <p:cTn id="44" fill="hold">
                            <p:stCondLst>
                              <p:cond delay="3000"/>
                            </p:stCondLst>
                            <p:childTnLst>
                              <p:par>
                                <p:cTn id="45" presetID="22" presetClass="entr" presetSubtype="4" repeatCount="0" fill="hold" grpId="0" nodeType="afterEffect">
                                  <p:stCondLst>
                                    <p:cond delay="0"/>
                                  </p:stCondLst>
                                  <p:childTnLst>
                                    <p:set>
                                      <p:cBhvr>
                                        <p:cTn id="46" dur="1" fill="hold">
                                          <p:stCondLst>
                                            <p:cond delay="0"/>
                                          </p:stCondLst>
                                        </p:cTn>
                                        <p:tgtEl>
                                          <p:spTgt spid="3">
                                            <p:graphicEl>
                                              <a:chart seriesIdx="-4" categoryIdx="9" bldStep="category"/>
                                            </p:graphicEl>
                                          </p:spTgt>
                                        </p:tgtEl>
                                        <p:attrNameLst>
                                          <p:attrName>style.visibility</p:attrName>
                                        </p:attrNameLst>
                                      </p:cBhvr>
                                      <p:to>
                                        <p:strVal val="visible"/>
                                      </p:to>
                                    </p:set>
                                    <p:animEffect transition="in" filter="wipe(down)">
                                      <p:cBhvr>
                                        <p:cTn id="47" dur="300"/>
                                        <p:tgtEl>
                                          <p:spTgt spid="3">
                                            <p:graphicEl>
                                              <a:chart seriesIdx="-4" categoryIdx="9" bldStep="category"/>
                                            </p:graphicEl>
                                          </p:spTgt>
                                        </p:tgtEl>
                                      </p:cBhvr>
                                    </p:animEffect>
                                  </p:childTnLst>
                                </p:cTn>
                              </p:par>
                            </p:childTnLst>
                          </p:cTn>
                        </p:par>
                        <p:par>
                          <p:cTn id="48" fill="hold">
                            <p:stCondLst>
                              <p:cond delay="3300"/>
                            </p:stCondLst>
                            <p:childTnLst>
                              <p:par>
                                <p:cTn id="49" presetID="22" presetClass="entr" presetSubtype="4" repeatCount="0" fill="hold" grpId="0" nodeType="afterEffect">
                                  <p:stCondLst>
                                    <p:cond delay="0"/>
                                  </p:stCondLst>
                                  <p:childTnLst>
                                    <p:set>
                                      <p:cBhvr>
                                        <p:cTn id="50" dur="1" fill="hold">
                                          <p:stCondLst>
                                            <p:cond delay="0"/>
                                          </p:stCondLst>
                                        </p:cTn>
                                        <p:tgtEl>
                                          <p:spTgt spid="3">
                                            <p:graphicEl>
                                              <a:chart seriesIdx="-4" categoryIdx="10" bldStep="category"/>
                                            </p:graphicEl>
                                          </p:spTgt>
                                        </p:tgtEl>
                                        <p:attrNameLst>
                                          <p:attrName>style.visibility</p:attrName>
                                        </p:attrNameLst>
                                      </p:cBhvr>
                                      <p:to>
                                        <p:strVal val="visible"/>
                                      </p:to>
                                    </p:set>
                                    <p:animEffect transition="in" filter="wipe(down)">
                                      <p:cBhvr>
                                        <p:cTn id="51" dur="300"/>
                                        <p:tgtEl>
                                          <p:spTgt spid="3">
                                            <p:graphicEl>
                                              <a:chart seriesIdx="-4" categoryIdx="10" bldStep="category"/>
                                            </p:graphicEl>
                                          </p:spTgt>
                                        </p:tgtEl>
                                      </p:cBhvr>
                                    </p:animEffect>
                                  </p:childTnLst>
                                </p:cTn>
                              </p:par>
                            </p:childTnLst>
                          </p:cTn>
                        </p:par>
                        <p:par>
                          <p:cTn id="52" fill="hold">
                            <p:stCondLst>
                              <p:cond delay="3600"/>
                            </p:stCondLst>
                            <p:childTnLst>
                              <p:par>
                                <p:cTn id="53" presetID="22" presetClass="entr" presetSubtype="4" repeatCount="0" fill="hold" grpId="0" nodeType="afterEffect">
                                  <p:stCondLst>
                                    <p:cond delay="0"/>
                                  </p:stCondLst>
                                  <p:childTnLst>
                                    <p:set>
                                      <p:cBhvr>
                                        <p:cTn id="54" dur="1" fill="hold">
                                          <p:stCondLst>
                                            <p:cond delay="0"/>
                                          </p:stCondLst>
                                        </p:cTn>
                                        <p:tgtEl>
                                          <p:spTgt spid="3">
                                            <p:graphicEl>
                                              <a:chart seriesIdx="-4" categoryIdx="11" bldStep="category"/>
                                            </p:graphicEl>
                                          </p:spTgt>
                                        </p:tgtEl>
                                        <p:attrNameLst>
                                          <p:attrName>style.visibility</p:attrName>
                                        </p:attrNameLst>
                                      </p:cBhvr>
                                      <p:to>
                                        <p:strVal val="visible"/>
                                      </p:to>
                                    </p:set>
                                    <p:animEffect transition="in" filter="wipe(down)">
                                      <p:cBhvr>
                                        <p:cTn id="55" dur="300"/>
                                        <p:tgtEl>
                                          <p:spTgt spid="3">
                                            <p:graphicEl>
                                              <a:chart seriesIdx="-4" categoryIdx="11" bldStep="category"/>
                                            </p:graphicEl>
                                          </p:spTgt>
                                        </p:tgtEl>
                                      </p:cBhvr>
                                    </p:animEffect>
                                  </p:childTnLst>
                                </p:cTn>
                              </p:par>
                            </p:childTnLst>
                          </p:cTn>
                        </p:par>
                        <p:par>
                          <p:cTn id="56" fill="hold">
                            <p:stCondLst>
                              <p:cond delay="3900"/>
                            </p:stCondLst>
                            <p:childTnLst>
                              <p:par>
                                <p:cTn id="57" presetID="22" presetClass="entr" presetSubtype="4" repeatCount="0" fill="hold" grpId="0" nodeType="afterEffect">
                                  <p:stCondLst>
                                    <p:cond delay="0"/>
                                  </p:stCondLst>
                                  <p:childTnLst>
                                    <p:set>
                                      <p:cBhvr>
                                        <p:cTn id="58" dur="1" fill="hold">
                                          <p:stCondLst>
                                            <p:cond delay="0"/>
                                          </p:stCondLst>
                                        </p:cTn>
                                        <p:tgtEl>
                                          <p:spTgt spid="3">
                                            <p:graphicEl>
                                              <a:chart seriesIdx="-4" categoryIdx="12" bldStep="category"/>
                                            </p:graphicEl>
                                          </p:spTgt>
                                        </p:tgtEl>
                                        <p:attrNameLst>
                                          <p:attrName>style.visibility</p:attrName>
                                        </p:attrNameLst>
                                      </p:cBhvr>
                                      <p:to>
                                        <p:strVal val="visible"/>
                                      </p:to>
                                    </p:set>
                                    <p:animEffect transition="in" filter="wipe(down)">
                                      <p:cBhvr>
                                        <p:cTn id="59" dur="300"/>
                                        <p:tgtEl>
                                          <p:spTgt spid="3">
                                            <p:graphicEl>
                                              <a:chart seriesIdx="-4" categoryIdx="12" bldStep="category"/>
                                            </p:graphicEl>
                                          </p:spTgt>
                                        </p:tgtEl>
                                      </p:cBhvr>
                                    </p:animEffect>
                                  </p:childTnLst>
                                </p:cTn>
                              </p:par>
                            </p:childTnLst>
                          </p:cTn>
                        </p:par>
                        <p:par>
                          <p:cTn id="60" fill="hold">
                            <p:stCondLst>
                              <p:cond delay="4200"/>
                            </p:stCondLst>
                            <p:childTnLst>
                              <p:par>
                                <p:cTn id="61" presetID="22" presetClass="entr" presetSubtype="4" repeatCount="0" fill="hold" grpId="0" nodeType="afterEffect">
                                  <p:stCondLst>
                                    <p:cond delay="0"/>
                                  </p:stCondLst>
                                  <p:childTnLst>
                                    <p:set>
                                      <p:cBhvr>
                                        <p:cTn id="62" dur="1" fill="hold">
                                          <p:stCondLst>
                                            <p:cond delay="0"/>
                                          </p:stCondLst>
                                        </p:cTn>
                                        <p:tgtEl>
                                          <p:spTgt spid="3">
                                            <p:graphicEl>
                                              <a:chart seriesIdx="-4" categoryIdx="13" bldStep="category"/>
                                            </p:graphicEl>
                                          </p:spTgt>
                                        </p:tgtEl>
                                        <p:attrNameLst>
                                          <p:attrName>style.visibility</p:attrName>
                                        </p:attrNameLst>
                                      </p:cBhvr>
                                      <p:to>
                                        <p:strVal val="visible"/>
                                      </p:to>
                                    </p:set>
                                    <p:animEffect transition="in" filter="wipe(down)">
                                      <p:cBhvr>
                                        <p:cTn id="63" dur="300"/>
                                        <p:tgtEl>
                                          <p:spTgt spid="3">
                                            <p:graphicEl>
                                              <a:chart seriesIdx="-4" categoryIdx="13" bldStep="category"/>
                                            </p:graphicEl>
                                          </p:spTgt>
                                        </p:tgtEl>
                                      </p:cBhvr>
                                    </p:animEffect>
                                  </p:childTnLst>
                                </p:cTn>
                              </p:par>
                            </p:childTnLst>
                          </p:cTn>
                        </p:par>
                        <p:par>
                          <p:cTn id="64" fill="hold">
                            <p:stCondLst>
                              <p:cond delay="4500"/>
                            </p:stCondLst>
                            <p:childTnLst>
                              <p:par>
                                <p:cTn id="65" presetID="22" presetClass="entr" presetSubtype="4" repeatCount="0" fill="hold" grpId="0" nodeType="afterEffect">
                                  <p:stCondLst>
                                    <p:cond delay="0"/>
                                  </p:stCondLst>
                                  <p:childTnLst>
                                    <p:set>
                                      <p:cBhvr>
                                        <p:cTn id="66" dur="1" fill="hold">
                                          <p:stCondLst>
                                            <p:cond delay="0"/>
                                          </p:stCondLst>
                                        </p:cTn>
                                        <p:tgtEl>
                                          <p:spTgt spid="3">
                                            <p:graphicEl>
                                              <a:chart seriesIdx="-4" categoryIdx="14" bldStep="category"/>
                                            </p:graphicEl>
                                          </p:spTgt>
                                        </p:tgtEl>
                                        <p:attrNameLst>
                                          <p:attrName>style.visibility</p:attrName>
                                        </p:attrNameLst>
                                      </p:cBhvr>
                                      <p:to>
                                        <p:strVal val="visible"/>
                                      </p:to>
                                    </p:set>
                                    <p:animEffect transition="in" filter="wipe(down)">
                                      <p:cBhvr>
                                        <p:cTn id="67" dur="300"/>
                                        <p:tgtEl>
                                          <p:spTgt spid="3">
                                            <p:graphicEl>
                                              <a:chart seriesIdx="-4" categoryIdx="14" bldStep="category"/>
                                            </p:graphicEl>
                                          </p:spTgt>
                                        </p:tgtEl>
                                      </p:cBhvr>
                                    </p:animEffect>
                                  </p:childTnLst>
                                </p:cTn>
                              </p:par>
                            </p:childTnLst>
                          </p:cTn>
                        </p:par>
                        <p:par>
                          <p:cTn id="68" fill="hold">
                            <p:stCondLst>
                              <p:cond delay="4800"/>
                            </p:stCondLst>
                            <p:childTnLst>
                              <p:par>
                                <p:cTn id="69" presetID="22" presetClass="entr" presetSubtype="4" repeatCount="0" fill="hold" grpId="0" nodeType="afterEffect">
                                  <p:stCondLst>
                                    <p:cond delay="0"/>
                                  </p:stCondLst>
                                  <p:childTnLst>
                                    <p:set>
                                      <p:cBhvr>
                                        <p:cTn id="70" dur="1" fill="hold">
                                          <p:stCondLst>
                                            <p:cond delay="0"/>
                                          </p:stCondLst>
                                        </p:cTn>
                                        <p:tgtEl>
                                          <p:spTgt spid="3">
                                            <p:graphicEl>
                                              <a:chart seriesIdx="-4" categoryIdx="15" bldStep="category"/>
                                            </p:graphicEl>
                                          </p:spTgt>
                                        </p:tgtEl>
                                        <p:attrNameLst>
                                          <p:attrName>style.visibility</p:attrName>
                                        </p:attrNameLst>
                                      </p:cBhvr>
                                      <p:to>
                                        <p:strVal val="visible"/>
                                      </p:to>
                                    </p:set>
                                    <p:animEffect transition="in" filter="wipe(down)">
                                      <p:cBhvr>
                                        <p:cTn id="71" dur="300"/>
                                        <p:tgtEl>
                                          <p:spTgt spid="3">
                                            <p:graphicEl>
                                              <a:chart seriesIdx="-4" categoryIdx="15" bldStep="category"/>
                                            </p:graphicEl>
                                          </p:spTgt>
                                        </p:tgtEl>
                                      </p:cBhvr>
                                    </p:animEffect>
                                  </p:childTnLst>
                                </p:cTn>
                              </p:par>
                            </p:childTnLst>
                          </p:cTn>
                        </p:par>
                        <p:par>
                          <p:cTn id="72" fill="hold">
                            <p:stCondLst>
                              <p:cond delay="5100"/>
                            </p:stCondLst>
                            <p:childTnLst>
                              <p:par>
                                <p:cTn id="73" presetID="22" presetClass="entr" presetSubtype="4" repeatCount="0" fill="hold" grpId="0" nodeType="afterEffect">
                                  <p:stCondLst>
                                    <p:cond delay="0"/>
                                  </p:stCondLst>
                                  <p:childTnLst>
                                    <p:set>
                                      <p:cBhvr>
                                        <p:cTn id="74" dur="1" fill="hold">
                                          <p:stCondLst>
                                            <p:cond delay="0"/>
                                          </p:stCondLst>
                                        </p:cTn>
                                        <p:tgtEl>
                                          <p:spTgt spid="3">
                                            <p:graphicEl>
                                              <a:chart seriesIdx="-4" categoryIdx="16" bldStep="category"/>
                                            </p:graphicEl>
                                          </p:spTgt>
                                        </p:tgtEl>
                                        <p:attrNameLst>
                                          <p:attrName>style.visibility</p:attrName>
                                        </p:attrNameLst>
                                      </p:cBhvr>
                                      <p:to>
                                        <p:strVal val="visible"/>
                                      </p:to>
                                    </p:set>
                                    <p:animEffect transition="in" filter="wipe(down)">
                                      <p:cBhvr>
                                        <p:cTn id="75" dur="300"/>
                                        <p:tgtEl>
                                          <p:spTgt spid="3">
                                            <p:graphicEl>
                                              <a:chart seriesIdx="-4" categoryIdx="16" bldStep="category"/>
                                            </p:graphicEl>
                                          </p:spTgt>
                                        </p:tgtEl>
                                      </p:cBhvr>
                                    </p:animEffect>
                                  </p:childTnLst>
                                </p:cTn>
                              </p:par>
                            </p:childTnLst>
                          </p:cTn>
                        </p:par>
                        <p:par>
                          <p:cTn id="76" fill="hold">
                            <p:stCondLst>
                              <p:cond delay="5400"/>
                            </p:stCondLst>
                            <p:childTnLst>
                              <p:par>
                                <p:cTn id="77" presetID="22" presetClass="entr" presetSubtype="4" repeatCount="0" fill="hold" grpId="0" nodeType="afterEffect">
                                  <p:stCondLst>
                                    <p:cond delay="0"/>
                                  </p:stCondLst>
                                  <p:childTnLst>
                                    <p:set>
                                      <p:cBhvr>
                                        <p:cTn id="78" dur="1" fill="hold">
                                          <p:stCondLst>
                                            <p:cond delay="0"/>
                                          </p:stCondLst>
                                        </p:cTn>
                                        <p:tgtEl>
                                          <p:spTgt spid="3">
                                            <p:graphicEl>
                                              <a:chart seriesIdx="-4" categoryIdx="17" bldStep="category"/>
                                            </p:graphicEl>
                                          </p:spTgt>
                                        </p:tgtEl>
                                        <p:attrNameLst>
                                          <p:attrName>style.visibility</p:attrName>
                                        </p:attrNameLst>
                                      </p:cBhvr>
                                      <p:to>
                                        <p:strVal val="visible"/>
                                      </p:to>
                                    </p:set>
                                    <p:animEffect transition="in" filter="wipe(down)">
                                      <p:cBhvr>
                                        <p:cTn id="79" dur="300"/>
                                        <p:tgtEl>
                                          <p:spTgt spid="3">
                                            <p:graphicEl>
                                              <a:chart seriesIdx="-4" categoryIdx="17" bldStep="category"/>
                                            </p:graphicEl>
                                          </p:spTgt>
                                        </p:tgtEl>
                                      </p:cBhvr>
                                    </p:animEffect>
                                  </p:childTnLst>
                                </p:cTn>
                              </p:par>
                            </p:childTnLst>
                          </p:cTn>
                        </p:par>
                        <p:par>
                          <p:cTn id="80" fill="hold">
                            <p:stCondLst>
                              <p:cond delay="5700"/>
                            </p:stCondLst>
                            <p:childTnLst>
                              <p:par>
                                <p:cTn id="81" presetID="22" presetClass="entr" presetSubtype="4" repeatCount="0" fill="hold" grpId="0" nodeType="afterEffect">
                                  <p:stCondLst>
                                    <p:cond delay="0"/>
                                  </p:stCondLst>
                                  <p:childTnLst>
                                    <p:set>
                                      <p:cBhvr>
                                        <p:cTn id="82" dur="1" fill="hold">
                                          <p:stCondLst>
                                            <p:cond delay="0"/>
                                          </p:stCondLst>
                                        </p:cTn>
                                        <p:tgtEl>
                                          <p:spTgt spid="3">
                                            <p:graphicEl>
                                              <a:chart seriesIdx="-4" categoryIdx="18" bldStep="category"/>
                                            </p:graphicEl>
                                          </p:spTgt>
                                        </p:tgtEl>
                                        <p:attrNameLst>
                                          <p:attrName>style.visibility</p:attrName>
                                        </p:attrNameLst>
                                      </p:cBhvr>
                                      <p:to>
                                        <p:strVal val="visible"/>
                                      </p:to>
                                    </p:set>
                                    <p:animEffect transition="in" filter="wipe(down)">
                                      <p:cBhvr>
                                        <p:cTn id="83" dur="300"/>
                                        <p:tgtEl>
                                          <p:spTgt spid="3">
                                            <p:graphicEl>
                                              <a:chart seriesIdx="-4" categoryIdx="18" bldStep="category"/>
                                            </p:graphicEl>
                                          </p:spTgt>
                                        </p:tgtEl>
                                      </p:cBhvr>
                                    </p:animEffect>
                                  </p:childTnLst>
                                </p:cTn>
                              </p:par>
                            </p:childTnLst>
                          </p:cTn>
                        </p:par>
                        <p:par>
                          <p:cTn id="84" fill="hold">
                            <p:stCondLst>
                              <p:cond delay="6000"/>
                            </p:stCondLst>
                            <p:childTnLst>
                              <p:par>
                                <p:cTn id="85" presetID="22" presetClass="entr" presetSubtype="4" repeatCount="0" fill="hold" grpId="0" nodeType="afterEffect">
                                  <p:stCondLst>
                                    <p:cond delay="0"/>
                                  </p:stCondLst>
                                  <p:childTnLst>
                                    <p:set>
                                      <p:cBhvr>
                                        <p:cTn id="86" dur="1" fill="hold">
                                          <p:stCondLst>
                                            <p:cond delay="0"/>
                                          </p:stCondLst>
                                        </p:cTn>
                                        <p:tgtEl>
                                          <p:spTgt spid="3">
                                            <p:graphicEl>
                                              <a:chart seriesIdx="-4" categoryIdx="19" bldStep="category"/>
                                            </p:graphicEl>
                                          </p:spTgt>
                                        </p:tgtEl>
                                        <p:attrNameLst>
                                          <p:attrName>style.visibility</p:attrName>
                                        </p:attrNameLst>
                                      </p:cBhvr>
                                      <p:to>
                                        <p:strVal val="visible"/>
                                      </p:to>
                                    </p:set>
                                    <p:animEffect transition="in" filter="wipe(down)">
                                      <p:cBhvr>
                                        <p:cTn id="87" dur="300"/>
                                        <p:tgtEl>
                                          <p:spTgt spid="3">
                                            <p:graphicEl>
                                              <a:chart seriesIdx="-4" categoryIdx="19" bldStep="category"/>
                                            </p:graphicEl>
                                          </p:spTgt>
                                        </p:tgtEl>
                                      </p:cBhvr>
                                    </p:animEffect>
                                  </p:childTnLst>
                                </p:cTn>
                              </p:par>
                            </p:childTnLst>
                          </p:cTn>
                        </p:par>
                        <p:par>
                          <p:cTn id="88" fill="hold">
                            <p:stCondLst>
                              <p:cond delay="6300"/>
                            </p:stCondLst>
                            <p:childTnLst>
                              <p:par>
                                <p:cTn id="89" presetID="22" presetClass="entr" presetSubtype="4" repeatCount="0" fill="hold" grpId="0" nodeType="afterEffect">
                                  <p:stCondLst>
                                    <p:cond delay="0"/>
                                  </p:stCondLst>
                                  <p:childTnLst>
                                    <p:set>
                                      <p:cBhvr>
                                        <p:cTn id="90" dur="1" fill="hold">
                                          <p:stCondLst>
                                            <p:cond delay="0"/>
                                          </p:stCondLst>
                                        </p:cTn>
                                        <p:tgtEl>
                                          <p:spTgt spid="3">
                                            <p:graphicEl>
                                              <a:chart seriesIdx="-4" categoryIdx="20" bldStep="category"/>
                                            </p:graphicEl>
                                          </p:spTgt>
                                        </p:tgtEl>
                                        <p:attrNameLst>
                                          <p:attrName>style.visibility</p:attrName>
                                        </p:attrNameLst>
                                      </p:cBhvr>
                                      <p:to>
                                        <p:strVal val="visible"/>
                                      </p:to>
                                    </p:set>
                                    <p:animEffect transition="in" filter="wipe(down)">
                                      <p:cBhvr>
                                        <p:cTn id="91" dur="300"/>
                                        <p:tgtEl>
                                          <p:spTgt spid="3">
                                            <p:graphicEl>
                                              <a:chart seriesIdx="-4" categoryIdx="20" bldStep="category"/>
                                            </p:graphicEl>
                                          </p:spTgt>
                                        </p:tgtEl>
                                      </p:cBhvr>
                                    </p:animEffect>
                                  </p:childTnLst>
                                </p:cTn>
                              </p:par>
                            </p:childTnLst>
                          </p:cTn>
                        </p:par>
                        <p:par>
                          <p:cTn id="92" fill="hold">
                            <p:stCondLst>
                              <p:cond delay="6600"/>
                            </p:stCondLst>
                            <p:childTnLst>
                              <p:par>
                                <p:cTn id="93" presetID="22" presetClass="entr" presetSubtype="4" repeatCount="0" fill="hold" grpId="0" nodeType="afterEffect">
                                  <p:stCondLst>
                                    <p:cond delay="0"/>
                                  </p:stCondLst>
                                  <p:childTnLst>
                                    <p:set>
                                      <p:cBhvr>
                                        <p:cTn id="94" dur="1" fill="hold">
                                          <p:stCondLst>
                                            <p:cond delay="0"/>
                                          </p:stCondLst>
                                        </p:cTn>
                                        <p:tgtEl>
                                          <p:spTgt spid="3">
                                            <p:graphicEl>
                                              <a:chart seriesIdx="-4" categoryIdx="21" bldStep="category"/>
                                            </p:graphicEl>
                                          </p:spTgt>
                                        </p:tgtEl>
                                        <p:attrNameLst>
                                          <p:attrName>style.visibility</p:attrName>
                                        </p:attrNameLst>
                                      </p:cBhvr>
                                      <p:to>
                                        <p:strVal val="visible"/>
                                      </p:to>
                                    </p:set>
                                    <p:animEffect transition="in" filter="wipe(down)">
                                      <p:cBhvr>
                                        <p:cTn id="95" dur="300"/>
                                        <p:tgtEl>
                                          <p:spTgt spid="3">
                                            <p:graphicEl>
                                              <a:chart seriesIdx="-4" categoryIdx="21" bldStep="category"/>
                                            </p:graphicEl>
                                          </p:spTgt>
                                        </p:tgtEl>
                                      </p:cBhvr>
                                    </p:animEffect>
                                  </p:childTnLst>
                                </p:cTn>
                              </p:par>
                            </p:childTnLst>
                          </p:cTn>
                        </p:par>
                        <p:par>
                          <p:cTn id="96" fill="hold">
                            <p:stCondLst>
                              <p:cond delay="6900"/>
                            </p:stCondLst>
                            <p:childTnLst>
                              <p:par>
                                <p:cTn id="97" presetID="22" presetClass="entr" presetSubtype="4" repeatCount="0" fill="hold" grpId="0" nodeType="afterEffect">
                                  <p:stCondLst>
                                    <p:cond delay="0"/>
                                  </p:stCondLst>
                                  <p:childTnLst>
                                    <p:set>
                                      <p:cBhvr>
                                        <p:cTn id="98" dur="1" fill="hold">
                                          <p:stCondLst>
                                            <p:cond delay="0"/>
                                          </p:stCondLst>
                                        </p:cTn>
                                        <p:tgtEl>
                                          <p:spTgt spid="3">
                                            <p:graphicEl>
                                              <a:chart seriesIdx="-4" categoryIdx="22" bldStep="category"/>
                                            </p:graphicEl>
                                          </p:spTgt>
                                        </p:tgtEl>
                                        <p:attrNameLst>
                                          <p:attrName>style.visibility</p:attrName>
                                        </p:attrNameLst>
                                      </p:cBhvr>
                                      <p:to>
                                        <p:strVal val="visible"/>
                                      </p:to>
                                    </p:set>
                                    <p:animEffect transition="in" filter="wipe(down)">
                                      <p:cBhvr>
                                        <p:cTn id="99" dur="300"/>
                                        <p:tgtEl>
                                          <p:spTgt spid="3">
                                            <p:graphicEl>
                                              <a:chart seriesIdx="-4" categoryIdx="22" bldStep="category"/>
                                            </p:graphicEl>
                                          </p:spTgt>
                                        </p:tgtEl>
                                      </p:cBhvr>
                                    </p:animEffect>
                                  </p:childTnLst>
                                </p:cTn>
                              </p:par>
                            </p:childTnLst>
                          </p:cTn>
                        </p:par>
                        <p:par>
                          <p:cTn id="100" fill="hold">
                            <p:stCondLst>
                              <p:cond delay="7200"/>
                            </p:stCondLst>
                            <p:childTnLst>
                              <p:par>
                                <p:cTn id="101" presetID="22" presetClass="entr" presetSubtype="4" repeatCount="0" fill="hold" grpId="0" nodeType="afterEffect">
                                  <p:stCondLst>
                                    <p:cond delay="0"/>
                                  </p:stCondLst>
                                  <p:childTnLst>
                                    <p:set>
                                      <p:cBhvr>
                                        <p:cTn id="102" dur="1" fill="hold">
                                          <p:stCondLst>
                                            <p:cond delay="0"/>
                                          </p:stCondLst>
                                        </p:cTn>
                                        <p:tgtEl>
                                          <p:spTgt spid="3">
                                            <p:graphicEl>
                                              <a:chart seriesIdx="-4" categoryIdx="23" bldStep="category"/>
                                            </p:graphicEl>
                                          </p:spTgt>
                                        </p:tgtEl>
                                        <p:attrNameLst>
                                          <p:attrName>style.visibility</p:attrName>
                                        </p:attrNameLst>
                                      </p:cBhvr>
                                      <p:to>
                                        <p:strVal val="visible"/>
                                      </p:to>
                                    </p:set>
                                    <p:animEffect transition="in" filter="wipe(down)">
                                      <p:cBhvr>
                                        <p:cTn id="103" dur="300"/>
                                        <p:tgtEl>
                                          <p:spTgt spid="3">
                                            <p:graphicEl>
                                              <a:chart seriesIdx="-4" categoryIdx="2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category"/>
        </p:bldSub>
      </p:bldGraphic>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ARK6">
    <p:spTree>
      <p:nvGrpSpPr>
        <p:cNvPr id="1" name=""/>
        <p:cNvGrpSpPr/>
        <p:nvPr/>
      </p:nvGrpSpPr>
      <p:grpSpPr>
        <a:xfrm>
          <a:off x="0" y="0"/>
          <a:ext cx="0" cy="0"/>
          <a:chOff x="0" y="0"/>
          <a:chExt cx="0" cy="0"/>
        </a:xfrm>
      </p:grpSpPr>
      <p:grpSp>
        <p:nvGrpSpPr>
          <p:cNvPr id="4" name="Group 35">
            <a:extLst>
              <a:ext uri="{FF2B5EF4-FFF2-40B4-BE49-F238E27FC236}">
                <a16:creationId xmlns:a16="http://schemas.microsoft.com/office/drawing/2014/main" id="{F49FFC1C-3741-4844-8C3F-E4F557524424}"/>
              </a:ext>
            </a:extLst>
          </p:cNvPr>
          <p:cNvGrpSpPr/>
          <p:nvPr userDrawn="1"/>
        </p:nvGrpSpPr>
        <p:grpSpPr>
          <a:xfrm>
            <a:off x="-6583" y="-3"/>
            <a:ext cx="12302859" cy="6858003"/>
            <a:chOff x="-6566" y="-2"/>
            <a:chExt cx="12269309" cy="6858002"/>
          </a:xfrm>
        </p:grpSpPr>
        <p:sp>
          <p:nvSpPr>
            <p:cNvPr id="5" name="Rectangle 36" hidden="1">
              <a:extLst>
                <a:ext uri="{FF2B5EF4-FFF2-40B4-BE49-F238E27FC236}">
                  <a16:creationId xmlns:a16="http://schemas.microsoft.com/office/drawing/2014/main" id="{0BD74276-8ED2-4824-9998-0BAA3955CD95}"/>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6" name="Group 37" hidden="1">
              <a:extLst>
                <a:ext uri="{FF2B5EF4-FFF2-40B4-BE49-F238E27FC236}">
                  <a16:creationId xmlns:a16="http://schemas.microsoft.com/office/drawing/2014/main" id="{978F2107-068F-4327-9136-6EB3073A4403}"/>
                </a:ext>
              </a:extLst>
            </p:cNvPr>
            <p:cNvGrpSpPr/>
            <p:nvPr userDrawn="1"/>
          </p:nvGrpSpPr>
          <p:grpSpPr>
            <a:xfrm>
              <a:off x="442260" y="3456849"/>
              <a:ext cx="11820483" cy="2970388"/>
              <a:chOff x="442260" y="3600153"/>
              <a:chExt cx="11820483" cy="2970388"/>
            </a:xfrm>
          </p:grpSpPr>
          <p:cxnSp>
            <p:nvCxnSpPr>
              <p:cNvPr id="7" name="Straight Connector 38">
                <a:extLst>
                  <a:ext uri="{FF2B5EF4-FFF2-40B4-BE49-F238E27FC236}">
                    <a16:creationId xmlns:a16="http://schemas.microsoft.com/office/drawing/2014/main" id="{B5909EFF-FFE7-4DCA-BB35-2930538F8575}"/>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8" name="Straight Connector 39">
                <a:extLst>
                  <a:ext uri="{FF2B5EF4-FFF2-40B4-BE49-F238E27FC236}">
                    <a16:creationId xmlns:a16="http://schemas.microsoft.com/office/drawing/2014/main" id="{BBF66BD5-8EBB-4321-AEA7-778A769BCD0F}"/>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40">
                <a:extLst>
                  <a:ext uri="{FF2B5EF4-FFF2-40B4-BE49-F238E27FC236}">
                    <a16:creationId xmlns:a16="http://schemas.microsoft.com/office/drawing/2014/main" id="{B6105F55-6F73-4EAC-A6FE-341C1EDD082D}"/>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1">
                <a:extLst>
                  <a:ext uri="{FF2B5EF4-FFF2-40B4-BE49-F238E27FC236}">
                    <a16:creationId xmlns:a16="http://schemas.microsoft.com/office/drawing/2014/main" id="{231C4A1D-0D18-4C45-8CD2-9B482D211697}"/>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2">
                <a:extLst>
                  <a:ext uri="{FF2B5EF4-FFF2-40B4-BE49-F238E27FC236}">
                    <a16:creationId xmlns:a16="http://schemas.microsoft.com/office/drawing/2014/main" id="{887B699A-26D9-4993-847C-C919922EE7EC}"/>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3">
                <a:extLst>
                  <a:ext uri="{FF2B5EF4-FFF2-40B4-BE49-F238E27FC236}">
                    <a16:creationId xmlns:a16="http://schemas.microsoft.com/office/drawing/2014/main" id="{2861B340-F5C1-4BA1-BA98-8D650473066B}"/>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4">
                <a:extLst>
                  <a:ext uri="{FF2B5EF4-FFF2-40B4-BE49-F238E27FC236}">
                    <a16:creationId xmlns:a16="http://schemas.microsoft.com/office/drawing/2014/main" id="{C3568F9F-131F-4452-A304-F5E5399BCD8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5">
                <a:extLst>
                  <a:ext uri="{FF2B5EF4-FFF2-40B4-BE49-F238E27FC236}">
                    <a16:creationId xmlns:a16="http://schemas.microsoft.com/office/drawing/2014/main" id="{CF836D01-B716-45B7-86B0-7412F0310BC3}"/>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6">
                <a:extLst>
                  <a:ext uri="{FF2B5EF4-FFF2-40B4-BE49-F238E27FC236}">
                    <a16:creationId xmlns:a16="http://schemas.microsoft.com/office/drawing/2014/main" id="{456D7560-3022-407D-A56A-387D1CF7CBBE}"/>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7">
                <a:extLst>
                  <a:ext uri="{FF2B5EF4-FFF2-40B4-BE49-F238E27FC236}">
                    <a16:creationId xmlns:a16="http://schemas.microsoft.com/office/drawing/2014/main" id="{C7A0A529-063D-45DD-8385-C74DBDC59E7E}"/>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8">
                <a:extLst>
                  <a:ext uri="{FF2B5EF4-FFF2-40B4-BE49-F238E27FC236}">
                    <a16:creationId xmlns:a16="http://schemas.microsoft.com/office/drawing/2014/main" id="{A931E34D-B55F-40AD-83AF-7163B7D714F7}"/>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9">
                <a:extLst>
                  <a:ext uri="{FF2B5EF4-FFF2-40B4-BE49-F238E27FC236}">
                    <a16:creationId xmlns:a16="http://schemas.microsoft.com/office/drawing/2014/main" id="{85C0AB43-36CD-4E1C-BBD6-F6E40C7E2D07}"/>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50">
                <a:extLst>
                  <a:ext uri="{FF2B5EF4-FFF2-40B4-BE49-F238E27FC236}">
                    <a16:creationId xmlns:a16="http://schemas.microsoft.com/office/drawing/2014/main" id="{78CD91FC-28C9-4AC7-87D2-3236ADA79432}"/>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1">
                <a:extLst>
                  <a:ext uri="{FF2B5EF4-FFF2-40B4-BE49-F238E27FC236}">
                    <a16:creationId xmlns:a16="http://schemas.microsoft.com/office/drawing/2014/main" id="{43CC5094-48A5-4786-A10E-9CE8FDA8F34F}"/>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2">
                <a:extLst>
                  <a:ext uri="{FF2B5EF4-FFF2-40B4-BE49-F238E27FC236}">
                    <a16:creationId xmlns:a16="http://schemas.microsoft.com/office/drawing/2014/main" id="{B1CF75A4-9F1F-48F6-AFDA-C7897F2C1B55}"/>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3">
                <a:extLst>
                  <a:ext uri="{FF2B5EF4-FFF2-40B4-BE49-F238E27FC236}">
                    <a16:creationId xmlns:a16="http://schemas.microsoft.com/office/drawing/2014/main" id="{D8B3EC32-3BCC-4CF3-A8AB-D5695C387FB1}"/>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4">
                <a:extLst>
                  <a:ext uri="{FF2B5EF4-FFF2-40B4-BE49-F238E27FC236}">
                    <a16:creationId xmlns:a16="http://schemas.microsoft.com/office/drawing/2014/main" id="{646D2636-826F-4188-AECD-8E9F547C330E}"/>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5">
                <a:extLst>
                  <a:ext uri="{FF2B5EF4-FFF2-40B4-BE49-F238E27FC236}">
                    <a16:creationId xmlns:a16="http://schemas.microsoft.com/office/drawing/2014/main" id="{D5190618-4665-4F2E-8844-020AD30239F6}"/>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6">
                <a:extLst>
                  <a:ext uri="{FF2B5EF4-FFF2-40B4-BE49-F238E27FC236}">
                    <a16:creationId xmlns:a16="http://schemas.microsoft.com/office/drawing/2014/main" id="{E501E497-7672-440E-967B-911C1D6B4B10}"/>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7">
                <a:extLst>
                  <a:ext uri="{FF2B5EF4-FFF2-40B4-BE49-F238E27FC236}">
                    <a16:creationId xmlns:a16="http://schemas.microsoft.com/office/drawing/2014/main" id="{8A688C29-83E0-4CC9-A8C5-B6B30A57710C}"/>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8">
                <a:extLst>
                  <a:ext uri="{FF2B5EF4-FFF2-40B4-BE49-F238E27FC236}">
                    <a16:creationId xmlns:a16="http://schemas.microsoft.com/office/drawing/2014/main" id="{8D3348AE-2C08-472A-92E4-12BF79B738D1}"/>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9">
                <a:extLst>
                  <a:ext uri="{FF2B5EF4-FFF2-40B4-BE49-F238E27FC236}">
                    <a16:creationId xmlns:a16="http://schemas.microsoft.com/office/drawing/2014/main" id="{D93531AE-9D57-49CA-BC46-F7384685F786}"/>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60">
                <a:extLst>
                  <a:ext uri="{FF2B5EF4-FFF2-40B4-BE49-F238E27FC236}">
                    <a16:creationId xmlns:a16="http://schemas.microsoft.com/office/drawing/2014/main" id="{6130565B-76F2-434C-8896-54E337D6B462}"/>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1">
                <a:extLst>
                  <a:ext uri="{FF2B5EF4-FFF2-40B4-BE49-F238E27FC236}">
                    <a16:creationId xmlns:a16="http://schemas.microsoft.com/office/drawing/2014/main" id="{A0D45B84-40CC-46CF-ACE4-C3A1732817B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07D574C9-96B2-42EF-A9BC-D62E458D5C9F}"/>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3" name="Content Placeholder 2">
            <a:extLst>
              <a:ext uri="{FF2B5EF4-FFF2-40B4-BE49-F238E27FC236}">
                <a16:creationId xmlns:a16="http://schemas.microsoft.com/office/drawing/2014/main" id="{3B009754-3A1E-461E-B289-FE7FC85C2E42}"/>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spTree>
    <p:extLst>
      <p:ext uri="{BB962C8B-B14F-4D97-AF65-F5344CB8AC3E}">
        <p14:creationId xmlns:p14="http://schemas.microsoft.com/office/powerpoint/2010/main" val="12354733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ARK7">
    <p:spTree>
      <p:nvGrpSpPr>
        <p:cNvPr id="1" name=""/>
        <p:cNvGrpSpPr/>
        <p:nvPr/>
      </p:nvGrpSpPr>
      <p:grpSpPr>
        <a:xfrm>
          <a:off x="0" y="0"/>
          <a:ext cx="0" cy="0"/>
          <a:chOff x="0" y="0"/>
          <a:chExt cx="0" cy="0"/>
        </a:xfrm>
      </p:grpSpPr>
      <p:grpSp>
        <p:nvGrpSpPr>
          <p:cNvPr id="5" name="Group 35">
            <a:extLst>
              <a:ext uri="{FF2B5EF4-FFF2-40B4-BE49-F238E27FC236}">
                <a16:creationId xmlns:a16="http://schemas.microsoft.com/office/drawing/2014/main" id="{15C1165B-50AC-46F5-B945-37FE6AF1F392}"/>
              </a:ext>
            </a:extLst>
          </p:cNvPr>
          <p:cNvGrpSpPr/>
          <p:nvPr userDrawn="1"/>
        </p:nvGrpSpPr>
        <p:grpSpPr>
          <a:xfrm>
            <a:off x="-6583" y="-3"/>
            <a:ext cx="12302859" cy="6858003"/>
            <a:chOff x="-6566" y="-2"/>
            <a:chExt cx="12269309" cy="6858002"/>
          </a:xfrm>
        </p:grpSpPr>
        <p:sp>
          <p:nvSpPr>
            <p:cNvPr id="6" name="Rectangle 36" hidden="1">
              <a:extLst>
                <a:ext uri="{FF2B5EF4-FFF2-40B4-BE49-F238E27FC236}">
                  <a16:creationId xmlns:a16="http://schemas.microsoft.com/office/drawing/2014/main" id="{EA24BE63-1E38-4FA8-B27E-7568D000D456}"/>
                </a:ext>
              </a:extLst>
            </p:cNvPr>
            <p:cNvSpPr/>
            <p:nvPr userDrawn="1"/>
          </p:nvSpPr>
          <p:spPr>
            <a:xfrm>
              <a:off x="-6566" y="-2"/>
              <a:ext cx="12198565" cy="6858002"/>
            </a:xfrm>
            <a:prstGeom prst="rect">
              <a:avLst/>
            </a:prstGeom>
            <a:solidFill>
              <a:srgbClr val="00324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sz="1302" dirty="0"/>
            </a:p>
          </p:txBody>
        </p:sp>
        <p:grpSp>
          <p:nvGrpSpPr>
            <p:cNvPr id="7" name="Group 37" hidden="1">
              <a:extLst>
                <a:ext uri="{FF2B5EF4-FFF2-40B4-BE49-F238E27FC236}">
                  <a16:creationId xmlns:a16="http://schemas.microsoft.com/office/drawing/2014/main" id="{D4DAB8E7-6AD7-4E3B-87D7-9C92D704A0D5}"/>
                </a:ext>
              </a:extLst>
            </p:cNvPr>
            <p:cNvGrpSpPr/>
            <p:nvPr userDrawn="1"/>
          </p:nvGrpSpPr>
          <p:grpSpPr>
            <a:xfrm>
              <a:off x="442260" y="3456849"/>
              <a:ext cx="11820483" cy="2970388"/>
              <a:chOff x="442260" y="3600153"/>
              <a:chExt cx="11820483" cy="2970388"/>
            </a:xfrm>
          </p:grpSpPr>
          <p:cxnSp>
            <p:nvCxnSpPr>
              <p:cNvPr id="8" name="Straight Connector 38">
                <a:extLst>
                  <a:ext uri="{FF2B5EF4-FFF2-40B4-BE49-F238E27FC236}">
                    <a16:creationId xmlns:a16="http://schemas.microsoft.com/office/drawing/2014/main" id="{0F24E6D8-B4AC-477C-A584-BF9803AD059A}"/>
                  </a:ext>
                </a:extLst>
              </p:cNvPr>
              <p:cNvCxnSpPr/>
              <p:nvPr userDrawn="1"/>
            </p:nvCxnSpPr>
            <p:spPr>
              <a:xfrm flipV="1">
                <a:off x="930228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9" name="Straight Connector 39">
                <a:extLst>
                  <a:ext uri="{FF2B5EF4-FFF2-40B4-BE49-F238E27FC236}">
                    <a16:creationId xmlns:a16="http://schemas.microsoft.com/office/drawing/2014/main" id="{2AFEE107-23D8-49B8-B87B-287A589B06A3}"/>
                  </a:ext>
                </a:extLst>
              </p:cNvPr>
              <p:cNvCxnSpPr/>
              <p:nvPr userDrawn="1"/>
            </p:nvCxnSpPr>
            <p:spPr>
              <a:xfrm flipV="1">
                <a:off x="877305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0" name="Straight Connector 40">
                <a:extLst>
                  <a:ext uri="{FF2B5EF4-FFF2-40B4-BE49-F238E27FC236}">
                    <a16:creationId xmlns:a16="http://schemas.microsoft.com/office/drawing/2014/main" id="{FC46F22B-8D16-44B9-B078-5202FAD5506C}"/>
                  </a:ext>
                </a:extLst>
              </p:cNvPr>
              <p:cNvCxnSpPr/>
              <p:nvPr userDrawn="1"/>
            </p:nvCxnSpPr>
            <p:spPr>
              <a:xfrm flipV="1">
                <a:off x="8235524"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1" name="Straight Connector 41">
                <a:extLst>
                  <a:ext uri="{FF2B5EF4-FFF2-40B4-BE49-F238E27FC236}">
                    <a16:creationId xmlns:a16="http://schemas.microsoft.com/office/drawing/2014/main" id="{84F40097-447D-4345-A231-8E06B5113DAF}"/>
                  </a:ext>
                </a:extLst>
              </p:cNvPr>
              <p:cNvCxnSpPr/>
              <p:nvPr userDrawn="1"/>
            </p:nvCxnSpPr>
            <p:spPr>
              <a:xfrm flipV="1">
                <a:off x="78660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2" name="Straight Connector 42">
                <a:extLst>
                  <a:ext uri="{FF2B5EF4-FFF2-40B4-BE49-F238E27FC236}">
                    <a16:creationId xmlns:a16="http://schemas.microsoft.com/office/drawing/2014/main" id="{42254BF6-C2FE-484E-B8E5-A5FB6CAE68DA}"/>
                  </a:ext>
                </a:extLst>
              </p:cNvPr>
              <p:cNvCxnSpPr/>
              <p:nvPr userDrawn="1"/>
            </p:nvCxnSpPr>
            <p:spPr>
              <a:xfrm flipV="1">
                <a:off x="7498863"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3" name="Straight Connector 43">
                <a:extLst>
                  <a:ext uri="{FF2B5EF4-FFF2-40B4-BE49-F238E27FC236}">
                    <a16:creationId xmlns:a16="http://schemas.microsoft.com/office/drawing/2014/main" id="{E5B7F90F-FC2C-4515-8D32-89F631EBA147}"/>
                  </a:ext>
                </a:extLst>
              </p:cNvPr>
              <p:cNvCxnSpPr/>
              <p:nvPr userDrawn="1"/>
            </p:nvCxnSpPr>
            <p:spPr>
              <a:xfrm flipV="1">
                <a:off x="7127208"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4" name="Straight Connector 44">
                <a:extLst>
                  <a:ext uri="{FF2B5EF4-FFF2-40B4-BE49-F238E27FC236}">
                    <a16:creationId xmlns:a16="http://schemas.microsoft.com/office/drawing/2014/main" id="{E99345B2-5577-4798-8DBC-A8040E1C170C}"/>
                  </a:ext>
                </a:extLst>
              </p:cNvPr>
              <p:cNvCxnSpPr/>
              <p:nvPr userDrawn="1"/>
            </p:nvCxnSpPr>
            <p:spPr>
              <a:xfrm flipV="1">
                <a:off x="675865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5" name="Straight Connector 45">
                <a:extLst>
                  <a:ext uri="{FF2B5EF4-FFF2-40B4-BE49-F238E27FC236}">
                    <a16:creationId xmlns:a16="http://schemas.microsoft.com/office/drawing/2014/main" id="{F327189C-9AB2-4BE4-BEFF-13F4E1778D06}"/>
                  </a:ext>
                </a:extLst>
              </p:cNvPr>
              <p:cNvCxnSpPr/>
              <p:nvPr userDrawn="1"/>
            </p:nvCxnSpPr>
            <p:spPr>
              <a:xfrm flipV="1">
                <a:off x="638946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6" name="Straight Connector 46">
                <a:extLst>
                  <a:ext uri="{FF2B5EF4-FFF2-40B4-BE49-F238E27FC236}">
                    <a16:creationId xmlns:a16="http://schemas.microsoft.com/office/drawing/2014/main" id="{7F11114A-60DF-4358-A694-BB4FEEA2A6C7}"/>
                  </a:ext>
                </a:extLst>
              </p:cNvPr>
              <p:cNvCxnSpPr/>
              <p:nvPr userDrawn="1"/>
            </p:nvCxnSpPr>
            <p:spPr>
              <a:xfrm flipV="1">
                <a:off x="6009868" y="3607282"/>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7" name="Straight Connector 47">
                <a:extLst>
                  <a:ext uri="{FF2B5EF4-FFF2-40B4-BE49-F238E27FC236}">
                    <a16:creationId xmlns:a16="http://schemas.microsoft.com/office/drawing/2014/main" id="{A23FCE7B-565B-4C89-BB57-1638682A4280}"/>
                  </a:ext>
                </a:extLst>
              </p:cNvPr>
              <p:cNvCxnSpPr/>
              <p:nvPr userDrawn="1"/>
            </p:nvCxnSpPr>
            <p:spPr>
              <a:xfrm flipV="1">
                <a:off x="56439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8" name="Straight Connector 48">
                <a:extLst>
                  <a:ext uri="{FF2B5EF4-FFF2-40B4-BE49-F238E27FC236}">
                    <a16:creationId xmlns:a16="http://schemas.microsoft.com/office/drawing/2014/main" id="{0E2613AD-9079-429A-BC7D-F00A04FEFC83}"/>
                  </a:ext>
                </a:extLst>
              </p:cNvPr>
              <p:cNvCxnSpPr/>
              <p:nvPr userDrawn="1"/>
            </p:nvCxnSpPr>
            <p:spPr>
              <a:xfrm flipV="1">
                <a:off x="5269261"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19" name="Straight Connector 49">
                <a:extLst>
                  <a:ext uri="{FF2B5EF4-FFF2-40B4-BE49-F238E27FC236}">
                    <a16:creationId xmlns:a16="http://schemas.microsoft.com/office/drawing/2014/main" id="{D8432CDA-98D7-4A05-A0F3-EDA2D11BC74F}"/>
                  </a:ext>
                </a:extLst>
              </p:cNvPr>
              <p:cNvCxnSpPr/>
              <p:nvPr userDrawn="1"/>
            </p:nvCxnSpPr>
            <p:spPr>
              <a:xfrm flipV="1">
                <a:off x="48896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0" name="Straight Connector 50">
                <a:extLst>
                  <a:ext uri="{FF2B5EF4-FFF2-40B4-BE49-F238E27FC236}">
                    <a16:creationId xmlns:a16="http://schemas.microsoft.com/office/drawing/2014/main" id="{9E761685-9937-4475-8FEE-7B969A517733}"/>
                  </a:ext>
                </a:extLst>
              </p:cNvPr>
              <p:cNvCxnSpPr/>
              <p:nvPr userDrawn="1"/>
            </p:nvCxnSpPr>
            <p:spPr>
              <a:xfrm flipV="1">
                <a:off x="452332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1" name="Straight Connector 51">
                <a:extLst>
                  <a:ext uri="{FF2B5EF4-FFF2-40B4-BE49-F238E27FC236}">
                    <a16:creationId xmlns:a16="http://schemas.microsoft.com/office/drawing/2014/main" id="{504C3711-C622-42DC-9899-B3858E082F8D}"/>
                  </a:ext>
                </a:extLst>
              </p:cNvPr>
              <p:cNvCxnSpPr/>
              <p:nvPr userDrawn="1"/>
            </p:nvCxnSpPr>
            <p:spPr>
              <a:xfrm flipV="1">
                <a:off x="415592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2" name="Straight Connector 52">
                <a:extLst>
                  <a:ext uri="{FF2B5EF4-FFF2-40B4-BE49-F238E27FC236}">
                    <a16:creationId xmlns:a16="http://schemas.microsoft.com/office/drawing/2014/main" id="{1A83ECB3-AA6D-4F83-A917-59F1F3CAF53A}"/>
                  </a:ext>
                </a:extLst>
              </p:cNvPr>
              <p:cNvCxnSpPr/>
              <p:nvPr userDrawn="1"/>
            </p:nvCxnSpPr>
            <p:spPr>
              <a:xfrm flipV="1">
                <a:off x="3786582"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3" name="Straight Connector 53">
                <a:extLst>
                  <a:ext uri="{FF2B5EF4-FFF2-40B4-BE49-F238E27FC236}">
                    <a16:creationId xmlns:a16="http://schemas.microsoft.com/office/drawing/2014/main" id="{3375B322-614F-48CD-9559-DDABC5D9313C}"/>
                  </a:ext>
                </a:extLst>
              </p:cNvPr>
              <p:cNvCxnSpPr/>
              <p:nvPr userDrawn="1"/>
            </p:nvCxnSpPr>
            <p:spPr>
              <a:xfrm flipV="1">
                <a:off x="342049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4" name="Straight Connector 54">
                <a:extLst>
                  <a:ext uri="{FF2B5EF4-FFF2-40B4-BE49-F238E27FC236}">
                    <a16:creationId xmlns:a16="http://schemas.microsoft.com/office/drawing/2014/main" id="{B19264DC-7279-4EAE-9B3E-6C1ADC0DB8DF}"/>
                  </a:ext>
                </a:extLst>
              </p:cNvPr>
              <p:cNvCxnSpPr/>
              <p:nvPr userDrawn="1"/>
            </p:nvCxnSpPr>
            <p:spPr>
              <a:xfrm flipV="1">
                <a:off x="305109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5" name="Straight Connector 55">
                <a:extLst>
                  <a:ext uri="{FF2B5EF4-FFF2-40B4-BE49-F238E27FC236}">
                    <a16:creationId xmlns:a16="http://schemas.microsoft.com/office/drawing/2014/main" id="{785CCA65-BECC-4A15-B2F7-9CCF558B8165}"/>
                  </a:ext>
                </a:extLst>
              </p:cNvPr>
              <p:cNvCxnSpPr/>
              <p:nvPr userDrawn="1"/>
            </p:nvCxnSpPr>
            <p:spPr>
              <a:xfrm flipV="1">
                <a:off x="2674287"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6" name="Straight Connector 56">
                <a:extLst>
                  <a:ext uri="{FF2B5EF4-FFF2-40B4-BE49-F238E27FC236}">
                    <a16:creationId xmlns:a16="http://schemas.microsoft.com/office/drawing/2014/main" id="{7CC1776D-4ADE-4C0C-965F-79108AEEF1BC}"/>
                  </a:ext>
                </a:extLst>
              </p:cNvPr>
              <p:cNvCxnSpPr/>
              <p:nvPr userDrawn="1"/>
            </p:nvCxnSpPr>
            <p:spPr>
              <a:xfrm flipV="1">
                <a:off x="230853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7" name="Straight Connector 57">
                <a:extLst>
                  <a:ext uri="{FF2B5EF4-FFF2-40B4-BE49-F238E27FC236}">
                    <a16:creationId xmlns:a16="http://schemas.microsoft.com/office/drawing/2014/main" id="{B55C28CF-9862-488A-8C81-3050036A705D}"/>
                  </a:ext>
                </a:extLst>
              </p:cNvPr>
              <p:cNvCxnSpPr/>
              <p:nvPr userDrawn="1"/>
            </p:nvCxnSpPr>
            <p:spPr>
              <a:xfrm flipV="1">
                <a:off x="193107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8" name="Straight Connector 58">
                <a:extLst>
                  <a:ext uri="{FF2B5EF4-FFF2-40B4-BE49-F238E27FC236}">
                    <a16:creationId xmlns:a16="http://schemas.microsoft.com/office/drawing/2014/main" id="{21D5562D-7135-49BA-B33A-8426A8A0AD75}"/>
                  </a:ext>
                </a:extLst>
              </p:cNvPr>
              <p:cNvCxnSpPr/>
              <p:nvPr userDrawn="1"/>
            </p:nvCxnSpPr>
            <p:spPr>
              <a:xfrm flipV="1">
                <a:off x="1558445"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29" name="Straight Connector 59">
                <a:extLst>
                  <a:ext uri="{FF2B5EF4-FFF2-40B4-BE49-F238E27FC236}">
                    <a16:creationId xmlns:a16="http://schemas.microsoft.com/office/drawing/2014/main" id="{F39A28E8-9029-4984-AFC2-3FD4EEC51BA7}"/>
                  </a:ext>
                </a:extLst>
              </p:cNvPr>
              <p:cNvCxnSpPr/>
              <p:nvPr userDrawn="1"/>
            </p:nvCxnSpPr>
            <p:spPr>
              <a:xfrm flipV="1">
                <a:off x="1188389"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0" name="Straight Connector 60">
                <a:extLst>
                  <a:ext uri="{FF2B5EF4-FFF2-40B4-BE49-F238E27FC236}">
                    <a16:creationId xmlns:a16="http://schemas.microsoft.com/office/drawing/2014/main" id="{15D4F68C-30B2-45C2-BDD1-B6EBEE511F2B}"/>
                  </a:ext>
                </a:extLst>
              </p:cNvPr>
              <p:cNvCxnSpPr/>
              <p:nvPr userDrawn="1"/>
            </p:nvCxnSpPr>
            <p:spPr>
              <a:xfrm flipV="1">
                <a:off x="814086"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cxnSp>
            <p:nvCxnSpPr>
              <p:cNvPr id="31" name="Straight Connector 61">
                <a:extLst>
                  <a:ext uri="{FF2B5EF4-FFF2-40B4-BE49-F238E27FC236}">
                    <a16:creationId xmlns:a16="http://schemas.microsoft.com/office/drawing/2014/main" id="{051ED23E-8584-4999-8EC5-84277C9290D3}"/>
                  </a:ext>
                </a:extLst>
              </p:cNvPr>
              <p:cNvCxnSpPr/>
              <p:nvPr userDrawn="1"/>
            </p:nvCxnSpPr>
            <p:spPr>
              <a:xfrm flipV="1">
                <a:off x="442260" y="3600153"/>
                <a:ext cx="2960458" cy="2963259"/>
              </a:xfrm>
              <a:prstGeom prst="line">
                <a:avLst/>
              </a:prstGeom>
              <a:ln w="1270">
                <a:gradFill>
                  <a:gsLst>
                    <a:gs pos="89000">
                      <a:srgbClr val="003249">
                        <a:alpha val="0"/>
                      </a:srgbClr>
                    </a:gs>
                    <a:gs pos="0">
                      <a:srgbClr val="335E6F"/>
                    </a:gs>
                  </a:gsLst>
                  <a:lin ang="2700000" scaled="0"/>
                </a:gradFill>
              </a:ln>
            </p:spPr>
            <p:style>
              <a:lnRef idx="1">
                <a:schemeClr val="accent1"/>
              </a:lnRef>
              <a:fillRef idx="0">
                <a:schemeClr val="accent1"/>
              </a:fillRef>
              <a:effectRef idx="0">
                <a:schemeClr val="accent1"/>
              </a:effectRef>
              <a:fontRef idx="minor">
                <a:schemeClr val="tx1"/>
              </a:fontRef>
            </p:style>
          </p:cxnSp>
        </p:grpSp>
      </p:grpSp>
      <p:sp>
        <p:nvSpPr>
          <p:cNvPr id="2" name="Titolo 1">
            <a:extLst>
              <a:ext uri="{FF2B5EF4-FFF2-40B4-BE49-F238E27FC236}">
                <a16:creationId xmlns:a16="http://schemas.microsoft.com/office/drawing/2014/main" id="{94A4DDCC-9F42-4948-9645-E86435B98BA5}"/>
              </a:ext>
            </a:extLst>
          </p:cNvPr>
          <p:cNvSpPr>
            <a:spLocks noGrp="1"/>
          </p:cNvSpPr>
          <p:nvPr>
            <p:ph type="title" hasCustomPrompt="1"/>
          </p:nvPr>
        </p:nvSpPr>
        <p:spPr/>
        <p:txBody>
          <a:bodyPr/>
          <a:lstStyle/>
          <a:p>
            <a:r>
              <a:rPr lang="en-GB" altLang="en-US" noProof="0" dirty="0"/>
              <a:t>CLICK TO EDIT MASTER TITLE STYLE</a:t>
            </a:r>
            <a:endParaRPr lang="en-GB" noProof="0" dirty="0"/>
          </a:p>
        </p:txBody>
      </p:sp>
      <p:sp>
        <p:nvSpPr>
          <p:cNvPr id="4" name="Content Placeholder 2">
            <a:extLst>
              <a:ext uri="{FF2B5EF4-FFF2-40B4-BE49-F238E27FC236}">
                <a16:creationId xmlns:a16="http://schemas.microsoft.com/office/drawing/2014/main" id="{E06FD5EE-114E-4722-B4F2-F97B4E5BFF1B}"/>
              </a:ext>
            </a:extLst>
          </p:cNvPr>
          <p:cNvSpPr>
            <a:spLocks noGrp="1"/>
          </p:cNvSpPr>
          <p:nvPr>
            <p:ph idx="1"/>
          </p:nvPr>
        </p:nvSpPr>
        <p:spPr>
          <a:xfrm>
            <a:off x="218860" y="882000"/>
            <a:ext cx="11764800" cy="5328000"/>
          </a:xfrm>
        </p:spPr>
        <p:txBody>
          <a:bodyPr/>
          <a:lstStyle>
            <a:lvl1pPr>
              <a:defRPr sz="1800"/>
            </a:lvl1pPr>
            <a:lvl2pPr>
              <a:defRPr sz="1800"/>
            </a:lvl2pPr>
            <a:lvl3pPr>
              <a:defRPr sz="1800"/>
            </a:lvl3pPr>
            <a:lvl4pPr>
              <a:defRPr sz="1800"/>
            </a:lvl4pPr>
            <a:lvl5pPr>
              <a:defRPr sz="1800"/>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endParaRPr lang="en-GB" noProof="0" dirty="0"/>
          </a:p>
        </p:txBody>
      </p:sp>
      <p:cxnSp>
        <p:nvCxnSpPr>
          <p:cNvPr id="33" name="Straight Connector 32">
            <a:extLst>
              <a:ext uri="{FF2B5EF4-FFF2-40B4-BE49-F238E27FC236}">
                <a16:creationId xmlns:a16="http://schemas.microsoft.com/office/drawing/2014/main" id="{46A4415C-3223-40AA-9C39-316146802F95}"/>
              </a:ext>
            </a:extLst>
          </p:cNvPr>
          <p:cNvCxnSpPr/>
          <p:nvPr userDrawn="1"/>
        </p:nvCxnSpPr>
        <p:spPr>
          <a:xfrm>
            <a:off x="218262" y="882193"/>
            <a:ext cx="117684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4987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4.emf"/><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21.xml"/><Relationship Id="rId7" Type="http://schemas.openxmlformats.org/officeDocument/2006/relationships/image" Target="../media/image4.emf"/><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image" Target="../media/image11.png"/><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5" Type="http://schemas.openxmlformats.org/officeDocument/2006/relationships/image" Target="../media/image4.emf"/><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image" Target="../media/image12.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emf"/><Relationship Id="rId3" Type="http://schemas.openxmlformats.org/officeDocument/2006/relationships/slideLayout" Target="../slideLayouts/slideLayout35.xml"/><Relationship Id="rId7" Type="http://schemas.openxmlformats.org/officeDocument/2006/relationships/image" Target="../media/image12.png"/><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image" Target="../media/image11.png"/><Relationship Id="rId5" Type="http://schemas.openxmlformats.org/officeDocument/2006/relationships/image" Target="../media/image3.png"/><Relationship Id="rId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53249"/>
        </a:solidFill>
        <a:effectLst/>
      </p:bgPr>
    </p:bg>
    <p:spTree>
      <p:nvGrpSpPr>
        <p:cNvPr id="1" name=""/>
        <p:cNvGrpSpPr/>
        <p:nvPr/>
      </p:nvGrpSpPr>
      <p:grpSpPr>
        <a:xfrm>
          <a:off x="0" y="0"/>
          <a:ext cx="0" cy="0"/>
          <a:chOff x="0" y="0"/>
          <a:chExt cx="0" cy="0"/>
        </a:xfrm>
      </p:grpSpPr>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pic>
        <p:nvPicPr>
          <p:cNvPr id="3" name="Picture 35" hidden="1">
            <a:extLst>
              <a:ext uri="{FF2B5EF4-FFF2-40B4-BE49-F238E27FC236}">
                <a16:creationId xmlns:a16="http://schemas.microsoft.com/office/drawing/2014/main" id="{C995CFAD-3BA1-4EC9-867D-60423D76AD7D}"/>
              </a:ext>
            </a:extLst>
          </p:cNvPr>
          <p:cNvPicPr>
            <a:picLocks noChangeAspect="1"/>
          </p:cNvPicPr>
          <p:nvPr userDrawn="1"/>
        </p:nvPicPr>
        <p:blipFill rotWithShape="1">
          <a:blip r:embed="rId20" cstate="email">
            <a:extLst>
              <a:ext uri="{28A0092B-C50C-407E-A947-70E740481C1C}">
                <a14:useLocalDpi xmlns:a14="http://schemas.microsoft.com/office/drawing/2010/main"/>
              </a:ext>
            </a:extLst>
          </a:blip>
          <a:srcRect/>
          <a:stretch/>
        </p:blipFill>
        <p:spPr>
          <a:xfrm>
            <a:off x="0" y="0"/>
            <a:ext cx="12225338" cy="6858000"/>
          </a:xfrm>
          <a:prstGeom prst="rect">
            <a:avLst/>
          </a:prstGeom>
        </p:spPr>
      </p:pic>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a:t>Click to edit Master title style</a:t>
            </a:r>
            <a:endParaRPr lang="en-GB" noProof="0" dirty="0"/>
          </a:p>
        </p:txBody>
      </p:sp>
      <p:sp>
        <p:nvSpPr>
          <p:cNvPr id="72" name="Rectangle 2">
            <a:extLst>
              <a:ext uri="{FF2B5EF4-FFF2-40B4-BE49-F238E27FC236}">
                <a16:creationId xmlns:a16="http://schemas.microsoft.com/office/drawing/2014/main" id="{F152A04D-5063-4E95-9CB5-5C50E37A6E5E}"/>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a:t>Click to edit Master text styles</a:t>
            </a:r>
          </a:p>
          <a:p>
            <a:pPr lvl="1"/>
            <a:r>
              <a:rPr lang="en-GB" altLang="en-US" noProof="0"/>
              <a:t>Second level</a:t>
            </a:r>
          </a:p>
          <a:p>
            <a:pPr lvl="2"/>
            <a:r>
              <a:rPr lang="en-GB" altLang="en-US" noProof="0"/>
              <a:t>Third level</a:t>
            </a:r>
          </a:p>
          <a:p>
            <a:pPr lvl="3"/>
            <a:r>
              <a:rPr lang="en-GB" altLang="en-US" noProof="0"/>
              <a:t>Fourth level</a:t>
            </a:r>
          </a:p>
          <a:p>
            <a:pPr lvl="4"/>
            <a:r>
              <a:rPr lang="en-GB" altLang="en-US" noProof="0"/>
              <a:t>Fifth level</a:t>
            </a:r>
            <a:endParaRPr lang="en-GB" altLang="en-US" noProof="0" dirty="0"/>
          </a:p>
        </p:txBody>
      </p:sp>
      <p:sp>
        <p:nvSpPr>
          <p:cNvPr id="39" name="Text Box 34"/>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6C34021B-66EB-9E45-8BD1-64D5855A5802}"/>
              </a:ext>
            </a:extLst>
          </p:cNvPr>
          <p:cNvPicPr>
            <a:picLocks noChangeAspect="1"/>
          </p:cNvPicPr>
          <p:nvPr userDrawn="1"/>
        </p:nvPicPr>
        <p:blipFill>
          <a:blip r:embed="rId21"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38" name="Straight Connector 37">
            <a:extLst>
              <a:ext uri="{FF2B5EF4-FFF2-40B4-BE49-F238E27FC236}">
                <a16:creationId xmlns:a16="http://schemas.microsoft.com/office/drawing/2014/main" id="{EE71E5B5-6921-4FB2-A9C4-9C2A029FF0B3}"/>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0" name="Picture 5">
            <a:extLst>
              <a:ext uri="{FF2B5EF4-FFF2-40B4-BE49-F238E27FC236}">
                <a16:creationId xmlns:a16="http://schemas.microsoft.com/office/drawing/2014/main" id="{294C493E-467F-427F-AD20-6EDFB99CC1EE}"/>
              </a:ext>
            </a:extLst>
          </p:cNvPr>
          <p:cNvPicPr>
            <a:picLocks/>
          </p:cNvPicPr>
          <p:nvPr userDrawn="1"/>
        </p:nvPicPr>
        <p:blipFill>
          <a:blip r:embed="rId22"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pic>
        <p:nvPicPr>
          <p:cNvPr id="63" name="Picture 62">
            <a:extLst>
              <a:ext uri="{FF2B5EF4-FFF2-40B4-BE49-F238E27FC236}">
                <a16:creationId xmlns:a16="http://schemas.microsoft.com/office/drawing/2014/main" id="{EBB965BA-5FAA-5543-9444-B14F3D19DD2B}"/>
              </a:ext>
            </a:extLst>
          </p:cNvPr>
          <p:cNvPicPr/>
          <p:nvPr userDrawn="1"/>
        </p:nvPicPr>
        <p:blipFill>
          <a:blip r:embed="rId23">
            <a:extLst>
              <a:ext uri="{28A0092B-C50C-407E-A947-70E740481C1C}">
                <a14:useLocalDpi xmlns:a14="http://schemas.microsoft.com/office/drawing/2010/main"/>
              </a:ext>
            </a:extLst>
          </a:blip>
          <a:stretch>
            <a:fillRect/>
          </a:stretch>
        </p:blipFill>
        <p:spPr>
          <a:xfrm>
            <a:off x="8863" y="6462001"/>
            <a:ext cx="9956800" cy="405130"/>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45" r:id="rId2"/>
    <p:sldLayoutId id="2147483974" r:id="rId3"/>
    <p:sldLayoutId id="2147483975" r:id="rId4"/>
    <p:sldLayoutId id="2147483973" r:id="rId5"/>
    <p:sldLayoutId id="2147483930" r:id="rId6"/>
    <p:sldLayoutId id="2147483931" r:id="rId7"/>
    <p:sldLayoutId id="2147483932" r:id="rId8"/>
    <p:sldLayoutId id="2147483933" r:id="rId9"/>
    <p:sldLayoutId id="2147483935" r:id="rId10"/>
    <p:sldLayoutId id="2147483936" r:id="rId11"/>
    <p:sldLayoutId id="2147483937" r:id="rId12"/>
    <p:sldLayoutId id="2147483938" r:id="rId13"/>
    <p:sldLayoutId id="2147483939" r:id="rId14"/>
    <p:sldLayoutId id="2147483946" r:id="rId15"/>
    <p:sldLayoutId id="2147483947" r:id="rId16"/>
    <p:sldLayoutId id="2147483977" r:id="rId17"/>
    <p:sldLayoutId id="2147483978" r:id="rId18"/>
  </p:sldLayoutIdLst>
  <p:hf hdr="0" dt="0"/>
  <p:txStyles>
    <p:titleStyle>
      <a:lvl1pPr algn="l" rtl="0" eaLnBrk="1" fontAlgn="base" hangingPunct="1">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eaLnBrk="1" fontAlgn="base" hangingPunct="1">
        <a:spcBef>
          <a:spcPct val="0"/>
        </a:spcBef>
        <a:spcAft>
          <a:spcPct val="0"/>
        </a:spcAft>
        <a:defRPr sz="2122" b="1">
          <a:solidFill>
            <a:schemeClr val="bg1"/>
          </a:solidFill>
          <a:latin typeface="Verdana" pitchFamily="34" charset="0"/>
        </a:defRPr>
      </a:lvl2pPr>
      <a:lvl3pPr algn="l" rtl="0" eaLnBrk="1" fontAlgn="base" hangingPunct="1">
        <a:spcBef>
          <a:spcPct val="0"/>
        </a:spcBef>
        <a:spcAft>
          <a:spcPct val="0"/>
        </a:spcAft>
        <a:defRPr sz="2122" b="1">
          <a:solidFill>
            <a:schemeClr val="bg1"/>
          </a:solidFill>
          <a:latin typeface="Verdana" pitchFamily="34" charset="0"/>
        </a:defRPr>
      </a:lvl3pPr>
      <a:lvl4pPr algn="l" rtl="0" eaLnBrk="1" fontAlgn="base" hangingPunct="1">
        <a:spcBef>
          <a:spcPct val="0"/>
        </a:spcBef>
        <a:spcAft>
          <a:spcPct val="0"/>
        </a:spcAft>
        <a:defRPr sz="2122" b="1">
          <a:solidFill>
            <a:schemeClr val="bg1"/>
          </a:solidFill>
          <a:latin typeface="Verdana" pitchFamily="34" charset="0"/>
        </a:defRPr>
      </a:lvl4pPr>
      <a:lvl5pPr algn="l" rtl="0" eaLnBrk="1" fontAlgn="base" hangingPunct="1">
        <a:spcBef>
          <a:spcPct val="0"/>
        </a:spcBef>
        <a:spcAft>
          <a:spcPct val="0"/>
        </a:spcAft>
        <a:defRPr sz="2122" b="1">
          <a:solidFill>
            <a:schemeClr val="bg1"/>
          </a:solidFill>
          <a:latin typeface="Verdana" pitchFamily="34" charset="0"/>
        </a:defRPr>
      </a:lvl5pPr>
      <a:lvl6pPr marL="441015" algn="l" rtl="0" eaLnBrk="1" fontAlgn="base" hangingPunct="1">
        <a:spcBef>
          <a:spcPct val="0"/>
        </a:spcBef>
        <a:spcAft>
          <a:spcPct val="0"/>
        </a:spcAft>
        <a:defRPr sz="2122" b="1">
          <a:solidFill>
            <a:schemeClr val="bg1"/>
          </a:solidFill>
          <a:latin typeface="Verdana" pitchFamily="34" charset="0"/>
        </a:defRPr>
      </a:lvl6pPr>
      <a:lvl7pPr marL="882030" algn="l" rtl="0" eaLnBrk="1" fontAlgn="base" hangingPunct="1">
        <a:spcBef>
          <a:spcPct val="0"/>
        </a:spcBef>
        <a:spcAft>
          <a:spcPct val="0"/>
        </a:spcAft>
        <a:defRPr sz="2122" b="1">
          <a:solidFill>
            <a:schemeClr val="bg1"/>
          </a:solidFill>
          <a:latin typeface="Verdana" pitchFamily="34" charset="0"/>
        </a:defRPr>
      </a:lvl7pPr>
      <a:lvl8pPr marL="1323045" algn="l" rtl="0" eaLnBrk="1" fontAlgn="base" hangingPunct="1">
        <a:spcBef>
          <a:spcPct val="0"/>
        </a:spcBef>
        <a:spcAft>
          <a:spcPct val="0"/>
        </a:spcAft>
        <a:defRPr sz="2122" b="1">
          <a:solidFill>
            <a:schemeClr val="bg1"/>
          </a:solidFill>
          <a:latin typeface="Verdana" pitchFamily="34" charset="0"/>
        </a:defRPr>
      </a:lvl8pPr>
      <a:lvl9pPr marL="1764060" algn="l" rtl="0" eaLnBrk="1" fontAlgn="base" hangingPunct="1">
        <a:spcBef>
          <a:spcPct val="0"/>
        </a:spcBef>
        <a:spcAft>
          <a:spcPct val="0"/>
        </a:spcAft>
        <a:defRPr sz="2122" b="1">
          <a:solidFill>
            <a:schemeClr val="bg1"/>
          </a:solidFill>
          <a:latin typeface="Verdana" pitchFamily="34" charset="0"/>
        </a:defRPr>
      </a:lvl9pPr>
    </p:titleStyle>
    <p:bodyStyle>
      <a:lvl1pPr marL="0" indent="0" algn="l" rtl="0" eaLnBrk="1" fontAlgn="base" hangingPunct="1">
        <a:lnSpc>
          <a:spcPct val="119000"/>
        </a:lnSpc>
        <a:spcBef>
          <a:spcPct val="20000"/>
        </a:spcBef>
        <a:spcAft>
          <a:spcPct val="0"/>
        </a:spcAft>
        <a:buClr>
          <a:srgbClr val="8197A6"/>
        </a:buClr>
        <a:buFont typeface="Arial" panose="020B0604020202020204"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1pPr>
      <a:lvl2pPr marL="78132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2pPr>
      <a:lvl3pPr marL="135777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3pPr>
      <a:lvl4pPr marL="1934216"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4pPr>
      <a:lvl5pPr marL="2510661" indent="0" algn="l" rtl="0" eaLnBrk="1" fontAlgn="base" hangingPunct="1">
        <a:lnSpc>
          <a:spcPct val="119000"/>
        </a:lnSpc>
        <a:spcBef>
          <a:spcPct val="20000"/>
        </a:spcBef>
        <a:spcAft>
          <a:spcPct val="0"/>
        </a:spcAft>
        <a:buClr>
          <a:schemeClr val="accent1"/>
        </a:buClr>
        <a:buFont typeface="Verdana" pitchFamily="34" charset="0"/>
        <a:buNone/>
        <a:defRPr lang="en-GB" sz="1800" dirty="0" smtClean="0">
          <a:solidFill>
            <a:srgbClr val="8197A6"/>
          </a:solidFill>
          <a:latin typeface="Arial" panose="020B0604020202020204" pitchFamily="34" charset="0"/>
          <a:ea typeface="+mn-ea"/>
          <a:cs typeface="Arial" panose="020B0604020202020204" pitchFamily="34" charset="0"/>
        </a:defRPr>
      </a:lvl5pPr>
      <a:lvl6pPr marL="335661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eaLnBrk="1" fontAlgn="base" hangingPunct="1">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6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pic>
        <p:nvPicPr>
          <p:cNvPr id="7" name="Picture 5">
            <a:extLst>
              <a:ext uri="{FF2B5EF4-FFF2-40B4-BE49-F238E27FC236}">
                <a16:creationId xmlns:a16="http://schemas.microsoft.com/office/drawing/2014/main" id="{109A9530-2671-487F-A9F5-FDB35D172B87}"/>
              </a:ext>
            </a:extLst>
          </p:cNvPr>
          <p:cNvPicPr>
            <a:picLocks/>
          </p:cNvPicPr>
          <p:nvPr userDrawn="1"/>
        </p:nvPicPr>
        <p:blipFill>
          <a:blip r:embed="rId5" cstate="email">
            <a:extLst>
              <a:ext uri="{28A0092B-C50C-407E-A947-70E740481C1C}">
                <a14:useLocalDpi xmlns:a14="http://schemas.microsoft.com/office/drawing/2010/main"/>
              </a:ext>
            </a:extLst>
          </a:blip>
          <a:stretch>
            <a:fillRect/>
          </a:stretch>
        </p:blipFill>
        <p:spPr>
          <a:xfrm>
            <a:off x="10342800" y="6584400"/>
            <a:ext cx="1638000" cy="104400"/>
          </a:xfrm>
          <a:prstGeom prst="rect">
            <a:avLst/>
          </a:prstGeom>
        </p:spPr>
      </p:pic>
      <p:sp>
        <p:nvSpPr>
          <p:cNvPr id="3" name="Text Box 34">
            <a:extLst>
              <a:ext uri="{FF2B5EF4-FFF2-40B4-BE49-F238E27FC236}">
                <a16:creationId xmlns:a16="http://schemas.microsoft.com/office/drawing/2014/main" id="{174566EC-B884-414A-9831-F2C2C01CAF72}"/>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62" name="Picture 61">
            <a:extLst>
              <a:ext uri="{FF2B5EF4-FFF2-40B4-BE49-F238E27FC236}">
                <a16:creationId xmlns:a16="http://schemas.microsoft.com/office/drawing/2014/main" id="{68673324-7E47-2849-ABFE-CFCE924180D4}"/>
              </a:ext>
            </a:extLst>
          </p:cNvPr>
          <p:cNvPicPr>
            <a:picLocks noChangeAspect="1"/>
          </p:cNvPicPr>
          <p:nvPr userDrawn="1"/>
        </p:nvPicPr>
        <p:blipFill>
          <a:blip r:embed="rId6" cstate="email">
            <a:extLst>
              <a:ext uri="{28A0092B-C50C-407E-A947-70E740481C1C}">
                <a14:useLocalDpi xmlns:a14="http://schemas.microsoft.com/office/drawing/2010/main"/>
              </a:ext>
            </a:extLst>
          </a:blip>
          <a:stretch>
            <a:fillRect/>
          </a:stretch>
        </p:blipFill>
        <p:spPr>
          <a:xfrm>
            <a:off x="10331489" y="-216085"/>
            <a:ext cx="2093892" cy="1314000"/>
          </a:xfrm>
          <a:prstGeom prst="rect">
            <a:avLst/>
          </a:prstGeom>
        </p:spPr>
      </p:pic>
      <p:cxnSp>
        <p:nvCxnSpPr>
          <p:cNvPr id="65" name="Straight Connector 64">
            <a:extLst>
              <a:ext uri="{FF2B5EF4-FFF2-40B4-BE49-F238E27FC236}">
                <a16:creationId xmlns:a16="http://schemas.microsoft.com/office/drawing/2014/main" id="{B6E905FD-56C1-4FF6-A433-C72EFE86E9E9}"/>
              </a:ext>
            </a:extLst>
          </p:cNvPr>
          <p:cNvCxnSpPr>
            <a:cxnSpLocks/>
          </p:cNvCxnSpPr>
          <p:nvPr userDrawn="1"/>
        </p:nvCxnSpPr>
        <p:spPr>
          <a:xfrm>
            <a:off x="221435" y="6422971"/>
            <a:ext cx="11736000"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37" name="Picture 36">
            <a:extLst>
              <a:ext uri="{FF2B5EF4-FFF2-40B4-BE49-F238E27FC236}">
                <a16:creationId xmlns:a16="http://schemas.microsoft.com/office/drawing/2014/main" id="{EBB965BA-5FAA-5543-9444-B14F3D19DD2B}"/>
              </a:ext>
            </a:extLst>
          </p:cNvPr>
          <p:cNvPicPr/>
          <p:nvPr userDrawn="1"/>
        </p:nvPicPr>
        <p:blipFill>
          <a:blip r:embed="rId7">
            <a:extLst>
              <a:ext uri="{28A0092B-C50C-407E-A947-70E740481C1C}">
                <a14:useLocalDpi xmlns:a14="http://schemas.microsoft.com/office/drawing/2010/main"/>
              </a:ext>
            </a:extLst>
          </a:blip>
          <a:stretch>
            <a:fillRect/>
          </a:stretch>
        </p:blipFill>
        <p:spPr>
          <a:xfrm>
            <a:off x="0" y="6461245"/>
            <a:ext cx="9956800" cy="405130"/>
          </a:xfrm>
          <a:prstGeom prst="rect">
            <a:avLst/>
          </a:prstGeom>
        </p:spPr>
      </p:pic>
    </p:spTree>
    <p:extLst>
      <p:ext uri="{BB962C8B-B14F-4D97-AF65-F5344CB8AC3E}">
        <p14:creationId xmlns:p14="http://schemas.microsoft.com/office/powerpoint/2010/main" val="554798536"/>
      </p:ext>
    </p:extLst>
  </p:cSld>
  <p:clrMap bg1="lt1" tx1="dk1" bg2="lt2" tx2="dk2" accent1="accent1" accent2="accent2" accent3="accent3" accent4="accent4" accent5="accent5" accent6="accent6" hlink="hlink" folHlink="folHlink"/>
  <p:sldLayoutIdLst>
    <p:sldLayoutId id="2147483951" r:id="rId1"/>
    <p:sldLayoutId id="2147483979" r:id="rId2"/>
    <p:sldLayoutId id="2147483980" r:id="rId3"/>
  </p:sldLayoutIdLst>
  <p:hf sldNum="0" hdr="0" dt="0"/>
  <p:txStyles>
    <p:titleStyle>
      <a:lvl1pPr algn="just" rtl="0" fontAlgn="base">
        <a:spcBef>
          <a:spcPct val="0"/>
        </a:spcBef>
        <a:spcAft>
          <a:spcPct val="0"/>
        </a:spcAft>
        <a:defRPr lang="en-GB" sz="3000" b="1" dirty="0" smtClean="0">
          <a:solidFill>
            <a:schemeClr val="bg1"/>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1010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9600"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67" name="Text Box DG">
            <a:extLst>
              <a:ext uri="{FF2B5EF4-FFF2-40B4-BE49-F238E27FC236}">
                <a16:creationId xmlns:a16="http://schemas.microsoft.com/office/drawing/2014/main" id="{041D4B4D-8C28-4798-BDA6-9AF59297F358}"/>
              </a:ext>
            </a:extLst>
          </p:cNvPr>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sp>
        <p:nvSpPr>
          <p:cNvPr id="2" name="Text Box 34">
            <a:extLst>
              <a:ext uri="{FF2B5EF4-FFF2-40B4-BE49-F238E27FC236}">
                <a16:creationId xmlns:a16="http://schemas.microsoft.com/office/drawing/2014/main" id="{06E20340-F309-4C15-A091-9346422556E1}"/>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8" name="Picture 37">
            <a:extLst>
              <a:ext uri="{FF2B5EF4-FFF2-40B4-BE49-F238E27FC236}">
                <a16:creationId xmlns:a16="http://schemas.microsoft.com/office/drawing/2014/main" id="{6C395660-CE89-4345-8089-CAD36085B633}"/>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FE516291-A401-44B3-B7C0-494EEF7A0709}"/>
              </a:ext>
            </a:extLst>
          </p:cNvPr>
          <p:cNvPicPr>
            <a:picLocks/>
          </p:cNvPicPr>
          <p:nvPr userDrawn="1"/>
        </p:nvPicPr>
        <p:blipFill>
          <a:blip r:embed="rId14"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7" name="Picture 36">
            <a:extLst>
              <a:ext uri="{FF2B5EF4-FFF2-40B4-BE49-F238E27FC236}">
                <a16:creationId xmlns:a16="http://schemas.microsoft.com/office/drawing/2014/main" id="{EBB965BA-5FAA-5543-9444-B14F3D19DD2B}"/>
              </a:ext>
            </a:extLst>
          </p:cNvPr>
          <p:cNvPicPr/>
          <p:nvPr userDrawn="1"/>
        </p:nvPicPr>
        <p:blipFill>
          <a:blip r:embed="rId15">
            <a:extLst>
              <a:ext uri="{28A0092B-C50C-407E-A947-70E740481C1C}">
                <a14:useLocalDpi xmlns:a14="http://schemas.microsoft.com/office/drawing/2010/main"/>
              </a:ext>
            </a:extLst>
          </a:blip>
          <a:stretch>
            <a:fillRect/>
          </a:stretch>
        </p:blipFill>
        <p:spPr>
          <a:xfrm>
            <a:off x="0" y="6453688"/>
            <a:ext cx="9956800" cy="405130"/>
          </a:xfrm>
          <a:prstGeom prst="rect">
            <a:avLst/>
          </a:prstGeom>
        </p:spPr>
      </p:pic>
    </p:spTree>
    <p:extLst>
      <p:ext uri="{BB962C8B-B14F-4D97-AF65-F5344CB8AC3E}">
        <p14:creationId xmlns:p14="http://schemas.microsoft.com/office/powerpoint/2010/main" val="3659391583"/>
      </p:ext>
    </p:extLst>
  </p:cSld>
  <p:clrMap bg1="lt1" tx1="dk1" bg2="lt2" tx2="dk2" accent1="accent1" accent2="accent2" accent3="accent3" accent4="accent4" accent5="accent5" accent6="accent6" hlink="hlink" folHlink="folHlink"/>
  <p:sldLayoutIdLst>
    <p:sldLayoutId id="2147483976" r:id="rId1"/>
    <p:sldLayoutId id="2147483961" r:id="rId2"/>
    <p:sldLayoutId id="2147483962" r:id="rId3"/>
    <p:sldLayoutId id="2147483963" r:id="rId4"/>
    <p:sldLayoutId id="2147483964" r:id="rId5"/>
    <p:sldLayoutId id="2147483965" r:id="rId6"/>
    <p:sldLayoutId id="2147483972" r:id="rId7"/>
    <p:sldLayoutId id="2147483966" r:id="rId8"/>
    <p:sldLayoutId id="2147483967" r:id="rId9"/>
    <p:sldLayoutId id="2147483968" r:id="rId10"/>
    <p:sldLayoutId id="2147483969" r:id="rId11"/>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chemeClr val="tx1"/>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chemeClr val="tx1"/>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 name="Text Box DG"/>
          <p:cNvSpPr txBox="1">
            <a:spLocks noChangeArrowheads="1"/>
          </p:cNvSpPr>
          <p:nvPr userDrawn="1"/>
        </p:nvSpPr>
        <p:spPr bwMode="auto">
          <a:xfrm>
            <a:off x="772995" y="447366"/>
            <a:ext cx="6706956" cy="2111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GB" sz="772" noProof="0" dirty="0"/>
          </a:p>
        </p:txBody>
      </p:sp>
      <p:sp>
        <p:nvSpPr>
          <p:cNvPr id="10" name="Rectangle 6"/>
          <p:cNvSpPr>
            <a:spLocks noGrp="1" noChangeArrowheads="1"/>
          </p:cNvSpPr>
          <p:nvPr>
            <p:ph type="title"/>
          </p:nvPr>
        </p:nvSpPr>
        <p:spPr bwMode="auto">
          <a:xfrm>
            <a:off x="216000" y="154800"/>
            <a:ext cx="9748800" cy="565200"/>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GB" altLang="en-US" noProof="0" dirty="0"/>
              <a:t>CLICK TO EDIT MASTER TITLE STYLE</a:t>
            </a:r>
            <a:endParaRPr lang="en-GB" noProof="0" dirty="0"/>
          </a:p>
        </p:txBody>
      </p:sp>
      <p:sp>
        <p:nvSpPr>
          <p:cNvPr id="14" name="Text Box 38"/>
          <p:cNvSpPr txBox="1">
            <a:spLocks noChangeArrowheads="1"/>
          </p:cNvSpPr>
          <p:nvPr userDrawn="1"/>
        </p:nvSpPr>
        <p:spPr bwMode="auto">
          <a:xfrm>
            <a:off x="221404" y="6202800"/>
            <a:ext cx="121187" cy="2154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0">
            <a:spAutoFit/>
          </a:bodyPr>
          <a:lstStyle/>
          <a:p>
            <a:pPr algn="l">
              <a:spcBef>
                <a:spcPct val="50000"/>
              </a:spcBef>
            </a:pPr>
            <a:r>
              <a:rPr lang="en-GB" sz="800" noProof="0" dirty="0">
                <a:solidFill>
                  <a:srgbClr val="8197A6"/>
                </a:solidFill>
                <a:latin typeface="Arial" panose="020B0604020202020204" pitchFamily="34" charset="0"/>
                <a:cs typeface="Arial" panose="020B0604020202020204" pitchFamily="34" charset="0"/>
              </a:rPr>
              <a:t> </a:t>
            </a:r>
          </a:p>
        </p:txBody>
      </p:sp>
      <p:cxnSp>
        <p:nvCxnSpPr>
          <p:cNvPr id="34" name="Straight Connector 64">
            <a:extLst>
              <a:ext uri="{FF2B5EF4-FFF2-40B4-BE49-F238E27FC236}">
                <a16:creationId xmlns:a16="http://schemas.microsoft.com/office/drawing/2014/main" id="{8F972EA9-1462-4B0E-A09A-25D9F39ABE44}"/>
              </a:ext>
            </a:extLst>
          </p:cNvPr>
          <p:cNvCxnSpPr>
            <a:cxnSpLocks/>
          </p:cNvCxnSpPr>
          <p:nvPr userDrawn="1"/>
        </p:nvCxnSpPr>
        <p:spPr>
          <a:xfrm>
            <a:off x="222041" y="6411947"/>
            <a:ext cx="11768092" cy="0"/>
          </a:xfrm>
          <a:prstGeom prst="line">
            <a:avLst/>
          </a:prstGeom>
          <a:ln w="9525"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pic>
        <p:nvPicPr>
          <p:cNvPr id="4" name="Picture 5">
            <a:extLst>
              <a:ext uri="{FF2B5EF4-FFF2-40B4-BE49-F238E27FC236}">
                <a16:creationId xmlns:a16="http://schemas.microsoft.com/office/drawing/2014/main" id="{5217072E-26F2-4536-B7A4-4922A861EFC0}"/>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0371529" y="6578011"/>
            <a:ext cx="1641396" cy="113828"/>
          </a:xfrm>
          <a:prstGeom prst="rect">
            <a:avLst/>
          </a:prstGeom>
        </p:spPr>
      </p:pic>
      <p:sp>
        <p:nvSpPr>
          <p:cNvPr id="63" name="Rectangle 2">
            <a:extLst>
              <a:ext uri="{FF2B5EF4-FFF2-40B4-BE49-F238E27FC236}">
                <a16:creationId xmlns:a16="http://schemas.microsoft.com/office/drawing/2014/main" id="{0341B57B-D657-44D2-A69B-8571F2FEB2FC}"/>
              </a:ext>
            </a:extLst>
          </p:cNvPr>
          <p:cNvSpPr>
            <a:spLocks noGrp="1" noChangeArrowheads="1"/>
          </p:cNvSpPr>
          <p:nvPr>
            <p:ph type="body" idx="1"/>
          </p:nvPr>
        </p:nvSpPr>
        <p:spPr bwMode="auto">
          <a:xfrm>
            <a:off x="218859" y="882000"/>
            <a:ext cx="11764800" cy="53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altLang="en-US" noProof="0" dirty="0"/>
              <a:t>Click to edit Master text styles</a:t>
            </a:r>
          </a:p>
          <a:p>
            <a:pPr lvl="1"/>
            <a:r>
              <a:rPr lang="en-GB" altLang="en-US" noProof="0" dirty="0"/>
              <a:t>Second level</a:t>
            </a:r>
          </a:p>
          <a:p>
            <a:pPr lvl="2"/>
            <a:r>
              <a:rPr lang="en-GB" altLang="en-US" noProof="0" dirty="0"/>
              <a:t>Third level</a:t>
            </a:r>
          </a:p>
          <a:p>
            <a:pPr lvl="3"/>
            <a:r>
              <a:rPr lang="en-GB" altLang="en-US" noProof="0" dirty="0"/>
              <a:t>Fourth level</a:t>
            </a:r>
          </a:p>
          <a:p>
            <a:pPr lvl="4"/>
            <a:r>
              <a:rPr lang="en-GB" altLang="en-US" noProof="0" dirty="0"/>
              <a:t>Fifth level</a:t>
            </a:r>
          </a:p>
        </p:txBody>
      </p:sp>
      <p:sp>
        <p:nvSpPr>
          <p:cNvPr id="5" name="Text Box 34">
            <a:extLst>
              <a:ext uri="{FF2B5EF4-FFF2-40B4-BE49-F238E27FC236}">
                <a16:creationId xmlns:a16="http://schemas.microsoft.com/office/drawing/2014/main" id="{3DFCB740-7646-4EBC-AD20-3EBB6A01A799}"/>
              </a:ext>
            </a:extLst>
          </p:cNvPr>
          <p:cNvSpPr txBox="1">
            <a:spLocks noChangeArrowheads="1"/>
          </p:cNvSpPr>
          <p:nvPr userDrawn="1"/>
        </p:nvSpPr>
        <p:spPr bwMode="auto">
          <a:xfrm>
            <a:off x="8204400" y="6202800"/>
            <a:ext cx="3751200" cy="215444"/>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spAutoFit/>
          </a:bodyPr>
          <a:lstStyle/>
          <a:p>
            <a:pPr algn="r">
              <a:spcBef>
                <a:spcPct val="50000"/>
              </a:spcBef>
            </a:pPr>
            <a:r>
              <a:rPr lang="it-IT" sz="800" noProof="1">
                <a:solidFill>
                  <a:schemeClr val="bg1"/>
                </a:solidFill>
                <a:latin typeface="Arial" panose="020B0604020202020204" pitchFamily="34" charset="0"/>
                <a:cs typeface="Arial" panose="020B0604020202020204" pitchFamily="34" charset="0"/>
              </a:rPr>
              <a:t>  </a:t>
            </a:r>
            <a:fld id="{FDAC5C42-9B53-4063-AF51-A40D4C64F718}" type="slidenum">
              <a:rPr lang="it-IT" sz="800" noProof="1" smtClean="0">
                <a:solidFill>
                  <a:srgbClr val="8197A6"/>
                </a:solidFill>
                <a:latin typeface="Arial" panose="020B0604020202020204" pitchFamily="34" charset="0"/>
                <a:cs typeface="Arial" panose="020B0604020202020204" pitchFamily="34" charset="0"/>
              </a:rPr>
              <a:t>‹#›</a:t>
            </a:fld>
            <a:endParaRPr lang="en-GB" sz="800" noProof="1">
              <a:solidFill>
                <a:srgbClr val="8197A6"/>
              </a:solidFill>
              <a:latin typeface="Arial" panose="020B0604020202020204" pitchFamily="34" charset="0"/>
              <a:cs typeface="Arial" panose="020B0604020202020204" pitchFamily="34" charset="0"/>
            </a:endParaRPr>
          </a:p>
        </p:txBody>
      </p:sp>
      <p:pic>
        <p:nvPicPr>
          <p:cNvPr id="37" name="Picture 36">
            <a:extLst>
              <a:ext uri="{FF2B5EF4-FFF2-40B4-BE49-F238E27FC236}">
                <a16:creationId xmlns:a16="http://schemas.microsoft.com/office/drawing/2014/main" id="{C07ED2C1-0776-4663-8284-733C83AE3730}"/>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10343245" y="6585917"/>
            <a:ext cx="1636920" cy="105918"/>
          </a:xfrm>
          <a:prstGeom prst="rect">
            <a:avLst/>
          </a:prstGeom>
        </p:spPr>
      </p:pic>
      <p:pic>
        <p:nvPicPr>
          <p:cNvPr id="94" name="Picture 93">
            <a:extLst>
              <a:ext uri="{FF2B5EF4-FFF2-40B4-BE49-F238E27FC236}">
                <a16:creationId xmlns:a16="http://schemas.microsoft.com/office/drawing/2014/main" id="{EF90349B-FF48-4A3E-8266-C6C8B77A2E91}"/>
              </a:ext>
            </a:extLst>
          </p:cNvPr>
          <p:cNvPicPr>
            <a:picLocks/>
          </p:cNvPicPr>
          <p:nvPr userDrawn="1"/>
        </p:nvPicPr>
        <p:blipFill>
          <a:blip r:embed="rId7" cstate="print">
            <a:extLst>
              <a:ext uri="{28A0092B-C50C-407E-A947-70E740481C1C}">
                <a14:useLocalDpi xmlns:a14="http://schemas.microsoft.com/office/drawing/2010/main" val="0"/>
              </a:ext>
            </a:extLst>
          </a:blip>
          <a:stretch>
            <a:fillRect/>
          </a:stretch>
        </p:blipFill>
        <p:spPr>
          <a:xfrm>
            <a:off x="10331489" y="-215904"/>
            <a:ext cx="2095200" cy="1314000"/>
          </a:xfrm>
          <a:prstGeom prst="rect">
            <a:avLst/>
          </a:prstGeom>
        </p:spPr>
      </p:pic>
      <p:pic>
        <p:nvPicPr>
          <p:cNvPr id="38" name="Picture 37">
            <a:extLst>
              <a:ext uri="{FF2B5EF4-FFF2-40B4-BE49-F238E27FC236}">
                <a16:creationId xmlns:a16="http://schemas.microsoft.com/office/drawing/2014/main" id="{EBB965BA-5FAA-5543-9444-B14F3D19DD2B}"/>
              </a:ext>
            </a:extLst>
          </p:cNvPr>
          <p:cNvPicPr/>
          <p:nvPr userDrawn="1"/>
        </p:nvPicPr>
        <p:blipFill>
          <a:blip r:embed="rId8">
            <a:extLst>
              <a:ext uri="{28A0092B-C50C-407E-A947-70E740481C1C}">
                <a14:useLocalDpi xmlns:a14="http://schemas.microsoft.com/office/drawing/2010/main"/>
              </a:ext>
            </a:extLst>
          </a:blip>
          <a:stretch>
            <a:fillRect/>
          </a:stretch>
        </p:blipFill>
        <p:spPr>
          <a:xfrm>
            <a:off x="0" y="6455900"/>
            <a:ext cx="9956800" cy="405130"/>
          </a:xfrm>
          <a:prstGeom prst="rect">
            <a:avLst/>
          </a:prstGeom>
        </p:spPr>
      </p:pic>
    </p:spTree>
    <p:extLst>
      <p:ext uri="{BB962C8B-B14F-4D97-AF65-F5344CB8AC3E}">
        <p14:creationId xmlns:p14="http://schemas.microsoft.com/office/powerpoint/2010/main" val="4140336850"/>
      </p:ext>
    </p:extLst>
  </p:cSld>
  <p:clrMap bg1="lt1" tx1="dk1" bg2="lt2" tx2="dk2" accent1="accent1" accent2="accent2" accent3="accent3" accent4="accent4" accent5="accent5" accent6="accent6" hlink="hlink" folHlink="folHlink"/>
  <p:sldLayoutIdLst>
    <p:sldLayoutId id="2147483971" r:id="rId1"/>
    <p:sldLayoutId id="2147483982" r:id="rId2"/>
    <p:sldLayoutId id="2147483983" r:id="rId3"/>
  </p:sldLayoutIdLst>
  <p:hf sldNum="0" hdr="0" dt="0"/>
  <p:txStyles>
    <p:titleStyle>
      <a:lvl1pPr algn="just" rtl="0" fontAlgn="base">
        <a:spcBef>
          <a:spcPct val="0"/>
        </a:spcBef>
        <a:spcAft>
          <a:spcPct val="0"/>
        </a:spcAft>
        <a:defRPr lang="en-GB" sz="3000" b="1" dirty="0" smtClean="0">
          <a:solidFill>
            <a:srgbClr val="003249"/>
          </a:solidFill>
          <a:latin typeface="Arial" panose="020B0604020202020204" pitchFamily="34" charset="0"/>
          <a:ea typeface="+mj-ea"/>
          <a:cs typeface="Arial" panose="020B0604020202020204" pitchFamily="34" charset="0"/>
        </a:defRPr>
      </a:lvl1pPr>
      <a:lvl2pPr algn="l" rtl="0" fontAlgn="base">
        <a:spcBef>
          <a:spcPct val="0"/>
        </a:spcBef>
        <a:spcAft>
          <a:spcPct val="0"/>
        </a:spcAft>
        <a:defRPr sz="2122" b="1">
          <a:solidFill>
            <a:schemeClr val="bg1"/>
          </a:solidFill>
          <a:latin typeface="Verdana" pitchFamily="34" charset="0"/>
        </a:defRPr>
      </a:lvl2pPr>
      <a:lvl3pPr algn="l" rtl="0" fontAlgn="base">
        <a:spcBef>
          <a:spcPct val="0"/>
        </a:spcBef>
        <a:spcAft>
          <a:spcPct val="0"/>
        </a:spcAft>
        <a:defRPr sz="2122" b="1">
          <a:solidFill>
            <a:schemeClr val="bg1"/>
          </a:solidFill>
          <a:latin typeface="Verdana" pitchFamily="34" charset="0"/>
        </a:defRPr>
      </a:lvl3pPr>
      <a:lvl4pPr algn="l" rtl="0" fontAlgn="base">
        <a:spcBef>
          <a:spcPct val="0"/>
        </a:spcBef>
        <a:spcAft>
          <a:spcPct val="0"/>
        </a:spcAft>
        <a:defRPr sz="2122" b="1">
          <a:solidFill>
            <a:schemeClr val="bg1"/>
          </a:solidFill>
          <a:latin typeface="Verdana" pitchFamily="34" charset="0"/>
        </a:defRPr>
      </a:lvl4pPr>
      <a:lvl5pPr algn="l" rtl="0" fontAlgn="base">
        <a:spcBef>
          <a:spcPct val="0"/>
        </a:spcBef>
        <a:spcAft>
          <a:spcPct val="0"/>
        </a:spcAft>
        <a:defRPr sz="2122" b="1">
          <a:solidFill>
            <a:schemeClr val="bg1"/>
          </a:solidFill>
          <a:latin typeface="Verdana" pitchFamily="34" charset="0"/>
        </a:defRPr>
      </a:lvl5pPr>
      <a:lvl6pPr marL="441015" algn="l" rtl="0" fontAlgn="base">
        <a:spcBef>
          <a:spcPct val="0"/>
        </a:spcBef>
        <a:spcAft>
          <a:spcPct val="0"/>
        </a:spcAft>
        <a:defRPr sz="2122" b="1">
          <a:solidFill>
            <a:schemeClr val="bg1"/>
          </a:solidFill>
          <a:latin typeface="Verdana" pitchFamily="34" charset="0"/>
        </a:defRPr>
      </a:lvl6pPr>
      <a:lvl7pPr marL="882030" algn="l" rtl="0" fontAlgn="base">
        <a:spcBef>
          <a:spcPct val="0"/>
        </a:spcBef>
        <a:spcAft>
          <a:spcPct val="0"/>
        </a:spcAft>
        <a:defRPr sz="2122" b="1">
          <a:solidFill>
            <a:schemeClr val="bg1"/>
          </a:solidFill>
          <a:latin typeface="Verdana" pitchFamily="34" charset="0"/>
        </a:defRPr>
      </a:lvl7pPr>
      <a:lvl8pPr marL="1323045" algn="l" rtl="0" fontAlgn="base">
        <a:spcBef>
          <a:spcPct val="0"/>
        </a:spcBef>
        <a:spcAft>
          <a:spcPct val="0"/>
        </a:spcAft>
        <a:defRPr sz="2122" b="1">
          <a:solidFill>
            <a:schemeClr val="bg1"/>
          </a:solidFill>
          <a:latin typeface="Verdana" pitchFamily="34" charset="0"/>
        </a:defRPr>
      </a:lvl8pPr>
      <a:lvl9pPr marL="1764060" algn="l" rtl="0" fontAlgn="base">
        <a:spcBef>
          <a:spcPct val="0"/>
        </a:spcBef>
        <a:spcAft>
          <a:spcPct val="0"/>
        </a:spcAft>
        <a:defRPr sz="2122" b="1">
          <a:solidFill>
            <a:schemeClr val="bg1"/>
          </a:solidFill>
          <a:latin typeface="Verdana" pitchFamily="34" charset="0"/>
        </a:defRPr>
      </a:lvl9pPr>
    </p:titleStyle>
    <p:bodyStyle>
      <a:lvl1pPr marL="0" indent="0" algn="l" rtl="0" eaLnBrk="0" fontAlgn="base" hangingPunct="0">
        <a:lnSpc>
          <a:spcPct val="119000"/>
        </a:lnSpc>
        <a:spcBef>
          <a:spcPct val="20000"/>
        </a:spcBef>
        <a:spcAft>
          <a:spcPct val="0"/>
        </a:spcAft>
        <a:buClr>
          <a:srgbClr val="8197A6"/>
        </a:buClr>
        <a:buFont typeface="Arial" panose="020B0604020202020204"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1pPr>
      <a:lvl2pPr marL="78132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2pPr>
      <a:lvl3pPr marL="1357771"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panose="020B0604020202020204" pitchFamily="34" charset="0"/>
          <a:ea typeface="MS PGothic" pitchFamily="34" charset="-128"/>
          <a:cs typeface="Arial" panose="020B0604020202020204" pitchFamily="34" charset="0"/>
        </a:defRPr>
      </a:lvl3pPr>
      <a:lvl4pPr marL="1934216" indent="0" algn="l" rtl="0" eaLnBrk="0" fontAlgn="base" hangingPunct="0">
        <a:lnSpc>
          <a:spcPct val="119000"/>
        </a:lnSpc>
        <a:spcBef>
          <a:spcPct val="20000"/>
        </a:spcBef>
        <a:spcAft>
          <a:spcPct val="0"/>
        </a:spcAft>
        <a:buClr>
          <a:schemeClr val="accent1"/>
        </a:buClr>
        <a:buFont typeface="Verdana" pitchFamily="34" charset="0"/>
        <a:buNone/>
        <a:defRPr lang="en-US" altLang="en-US" sz="1800" dirty="0">
          <a:solidFill>
            <a:srgbClr val="8197A6"/>
          </a:solidFill>
          <a:latin typeface="Arial" charset="0"/>
          <a:ea typeface="MS PGothic" pitchFamily="34" charset="-128"/>
          <a:cs typeface="Arial" charset="0"/>
        </a:defRPr>
      </a:lvl4pPr>
      <a:lvl5pPr marL="2510661" indent="0" algn="l" rtl="0" eaLnBrk="0" fontAlgn="base" hangingPunct="0">
        <a:lnSpc>
          <a:spcPct val="119000"/>
        </a:lnSpc>
        <a:spcBef>
          <a:spcPct val="20000"/>
        </a:spcBef>
        <a:spcAft>
          <a:spcPct val="0"/>
        </a:spcAft>
        <a:buClr>
          <a:schemeClr val="accent1"/>
        </a:buClr>
        <a:buFont typeface="Verdana" pitchFamily="34" charset="0"/>
        <a:buNone/>
        <a:defRPr lang="en-GB" altLang="en-US" sz="1800" dirty="0">
          <a:solidFill>
            <a:srgbClr val="8197A6"/>
          </a:solidFill>
          <a:latin typeface="Arial" charset="0"/>
          <a:ea typeface="MS PGothic" pitchFamily="34" charset="-128"/>
          <a:cs typeface="Arial" charset="0"/>
        </a:defRPr>
      </a:lvl5pPr>
      <a:lvl6pPr marL="335661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6pPr>
      <a:lvl7pPr marL="379763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7pPr>
      <a:lvl8pPr marL="4238645"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8pPr>
      <a:lvl9pPr marL="4679660" indent="-404264" algn="l" rtl="0" fontAlgn="base">
        <a:lnSpc>
          <a:spcPct val="119000"/>
        </a:lnSpc>
        <a:spcBef>
          <a:spcPct val="20000"/>
        </a:spcBef>
        <a:spcAft>
          <a:spcPct val="0"/>
        </a:spcAft>
        <a:buClr>
          <a:schemeClr val="accent1"/>
        </a:buClr>
        <a:buFont typeface="Verdana" pitchFamily="34" charset="0"/>
        <a:buChar char="–"/>
        <a:defRPr sz="1543">
          <a:solidFill>
            <a:schemeClr val="bg2"/>
          </a:solidFill>
          <a:latin typeface="+mn-lt"/>
        </a:defRPr>
      </a:lvl9pPr>
    </p:bodyStyle>
    <p:otherStyle>
      <a:defPPr>
        <a:defRPr lang="en-US"/>
      </a:defPPr>
      <a:lvl1pPr marL="0" algn="l" defTabSz="882030" rtl="0" eaLnBrk="1" latinLnBrk="0" hangingPunct="1">
        <a:defRPr sz="1736" kern="1200">
          <a:solidFill>
            <a:schemeClr val="tx1"/>
          </a:solidFill>
          <a:latin typeface="+mn-lt"/>
          <a:ea typeface="+mn-ea"/>
          <a:cs typeface="+mn-cs"/>
        </a:defRPr>
      </a:lvl1pPr>
      <a:lvl2pPr marL="441015" algn="l" defTabSz="882030" rtl="0" eaLnBrk="1" latinLnBrk="0" hangingPunct="1">
        <a:defRPr sz="1736" kern="1200">
          <a:solidFill>
            <a:schemeClr val="tx1"/>
          </a:solidFill>
          <a:latin typeface="+mn-lt"/>
          <a:ea typeface="+mn-ea"/>
          <a:cs typeface="+mn-cs"/>
        </a:defRPr>
      </a:lvl2pPr>
      <a:lvl3pPr marL="882030" algn="l" defTabSz="882030" rtl="0" eaLnBrk="1" latinLnBrk="0" hangingPunct="1">
        <a:defRPr sz="1736" kern="1200">
          <a:solidFill>
            <a:schemeClr val="tx1"/>
          </a:solidFill>
          <a:latin typeface="+mn-lt"/>
          <a:ea typeface="+mn-ea"/>
          <a:cs typeface="+mn-cs"/>
        </a:defRPr>
      </a:lvl3pPr>
      <a:lvl4pPr marL="1323045" algn="l" defTabSz="882030" rtl="0" eaLnBrk="1" latinLnBrk="0" hangingPunct="1">
        <a:defRPr sz="1736" kern="1200">
          <a:solidFill>
            <a:schemeClr val="tx1"/>
          </a:solidFill>
          <a:latin typeface="+mn-lt"/>
          <a:ea typeface="+mn-ea"/>
          <a:cs typeface="+mn-cs"/>
        </a:defRPr>
      </a:lvl4pPr>
      <a:lvl5pPr marL="1764060" algn="l" defTabSz="882030" rtl="0" eaLnBrk="1" latinLnBrk="0" hangingPunct="1">
        <a:defRPr sz="1736" kern="1200">
          <a:solidFill>
            <a:schemeClr val="tx1"/>
          </a:solidFill>
          <a:latin typeface="+mn-lt"/>
          <a:ea typeface="+mn-ea"/>
          <a:cs typeface="+mn-cs"/>
        </a:defRPr>
      </a:lvl5pPr>
      <a:lvl6pPr marL="2205076" algn="l" defTabSz="882030" rtl="0" eaLnBrk="1" latinLnBrk="0" hangingPunct="1">
        <a:defRPr sz="1736" kern="1200">
          <a:solidFill>
            <a:schemeClr val="tx1"/>
          </a:solidFill>
          <a:latin typeface="+mn-lt"/>
          <a:ea typeface="+mn-ea"/>
          <a:cs typeface="+mn-cs"/>
        </a:defRPr>
      </a:lvl6pPr>
      <a:lvl7pPr marL="2646091" algn="l" defTabSz="882030" rtl="0" eaLnBrk="1" latinLnBrk="0" hangingPunct="1">
        <a:defRPr sz="1736" kern="1200">
          <a:solidFill>
            <a:schemeClr val="tx1"/>
          </a:solidFill>
          <a:latin typeface="+mn-lt"/>
          <a:ea typeface="+mn-ea"/>
          <a:cs typeface="+mn-cs"/>
        </a:defRPr>
      </a:lvl7pPr>
      <a:lvl8pPr marL="3087106" algn="l" defTabSz="882030" rtl="0" eaLnBrk="1" latinLnBrk="0" hangingPunct="1">
        <a:defRPr sz="1736" kern="1200">
          <a:solidFill>
            <a:schemeClr val="tx1"/>
          </a:solidFill>
          <a:latin typeface="+mn-lt"/>
          <a:ea typeface="+mn-ea"/>
          <a:cs typeface="+mn-cs"/>
        </a:defRPr>
      </a:lvl8pPr>
      <a:lvl9pPr marL="3528121" algn="l" defTabSz="882030" rtl="0" eaLnBrk="1" latinLnBrk="0" hangingPunct="1">
        <a:defRPr sz="173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51"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2.xml"/></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3.xml"/><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3.xml"/><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37.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3.xml"/><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3.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45.gif"/><Relationship Id="rId4" Type="http://schemas.openxmlformats.org/officeDocument/2006/relationships/image" Target="../media/image44.png"/></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3.xml"/><Relationship Id="rId4" Type="http://schemas.openxmlformats.org/officeDocument/2006/relationships/image" Target="../media/image5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3.xml"/></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3.xml"/></Relationships>
</file>

<file path=ppt/slides/_rels/slide2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3" Type="http://schemas.openxmlformats.org/officeDocument/2006/relationships/hyperlink" Target="https://s2e2.cosmos.esa.int/bitbucket/projects/SPICE_KERNELS/repos/juice/browse/misc/cosmo/config" TargetMode="External"/><Relationship Id="rId2" Type="http://schemas.openxmlformats.org/officeDocument/2006/relationships/hyperlink" Target="https://juicesoc.esac.esa.int/help/cosmog/80_cosmo_plugin.html#cosmographia-plugin" TargetMode="External"/><Relationship Id="rId1" Type="http://schemas.openxmlformats.org/officeDocument/2006/relationships/slideLayout" Target="../slideLayouts/slideLayout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https://juicesoc.esac.esa.int/help/cosmog/60_pointing_tool.html#juice-pointing-tool"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3.xml"/><Relationship Id="rId4" Type="http://schemas.openxmlformats.org/officeDocument/2006/relationships/image" Target="../media/image61.png"/></Relationships>
</file>

<file path=ppt/slides/_rels/slide2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3.xml"/><Relationship Id="rId4" Type="http://schemas.openxmlformats.org/officeDocument/2006/relationships/image" Target="../media/image66.png"/></Relationships>
</file>

<file path=ppt/slides/_rels/slide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3.xml"/><Relationship Id="rId4"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3.xml"/><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3.xml"/><Relationship Id="rId4" Type="http://schemas.openxmlformats.org/officeDocument/2006/relationships/image" Target="../media/image25.png"/></Relationships>
</file>

<file path=ppt/slides/_rels/slide6.xml.rels><?xml version="1.0" encoding="UTF-8" standalone="yes"?>
<Relationships xmlns="http://schemas.openxmlformats.org/package/2006/relationships"><Relationship Id="rId3" Type="http://schemas.openxmlformats.org/officeDocument/2006/relationships/hyperlink" Target="http://spiftp.esac.esa.int/data/SPICE/" TargetMode="External"/><Relationship Id="rId2" Type="http://schemas.openxmlformats.org/officeDocument/2006/relationships/hyperlink" Target="https://s2e2.cosmos.esa.int/bitbucket/projects/SPICE_KERNELS" TargetMode="External"/><Relationship Id="rId1" Type="http://schemas.openxmlformats.org/officeDocument/2006/relationships/slideLayout" Target="../slideLayouts/slideLayout23.xml"/><Relationship Id="rId5" Type="http://schemas.openxmlformats.org/officeDocument/2006/relationships/image" Target="../media/image26.png"/><Relationship Id="rId4" Type="http://schemas.openxmlformats.org/officeDocument/2006/relationships/hyperlink" Target="http://spiftp.esac.esa.int/data/SPICE/BEPICOLOMBO/misc/skd/BEPICOLOMBO.zip"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3.xml"/></Relationships>
</file>

<file path=ppt/slides/_rels/slide8.xml.rels><?xml version="1.0" encoding="UTF-8" standalone="yes"?>
<Relationships xmlns="http://schemas.openxmlformats.org/package/2006/relationships"><Relationship Id="rId3" Type="http://schemas.openxmlformats.org/officeDocument/2006/relationships/hyperlink" Target="https://s2e2.cosmos.esa.int/bitbucket/projects/SPICE_KERNELS/repos/juice/browse/misc/git_hooks/skd_post_merge/update_local_mks.sh" TargetMode="External"/><Relationship Id="rId2" Type="http://schemas.openxmlformats.org/officeDocument/2006/relationships/hyperlink" Target="http://spiftp.esac.esa.int/temp/ess/git_hooks.zip" TargetMode="External"/><Relationship Id="rId1" Type="http://schemas.openxmlformats.org/officeDocument/2006/relationships/slideLayout" Target="../slideLayouts/slideLayout23.xml"/><Relationship Id="rId4" Type="http://schemas.openxmlformats.org/officeDocument/2006/relationships/image" Target="../media/image27.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3.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185936" y="1513876"/>
            <a:ext cx="7690068" cy="643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88202" tIns="44101" rIns="88202" bIns="44101" numCol="1" anchor="b" anchorCtr="0" compatLnSpc="1">
            <a:prstTxWarp prst="textNoShape">
              <a:avLst/>
            </a:prstTxWarp>
            <a:spAutoFit/>
          </a:bodyPr>
          <a:lstStyle/>
          <a:p>
            <a:pPr defTabSz="882030">
              <a:defRPr/>
            </a:pPr>
            <a:r>
              <a:rPr lang="en-GB" sz="3600" b="1" dirty="0">
                <a:solidFill>
                  <a:schemeClr val="bg1"/>
                </a:solidFill>
                <a:latin typeface="Arial" panose="020B0604020202020204" pitchFamily="34" charset="0"/>
                <a:ea typeface="+mj-ea"/>
                <a:cs typeface="Arial" panose="020B0604020202020204" pitchFamily="34" charset="0"/>
              </a:rPr>
              <a:t>Cosmographia for ESA Missions</a:t>
            </a:r>
            <a:endParaRPr lang="en-GB" sz="2800" b="1" dirty="0">
              <a:solidFill>
                <a:schemeClr val="bg1"/>
              </a:solidFill>
              <a:latin typeface="Arial" panose="020B0604020202020204" pitchFamily="34" charset="0"/>
              <a:ea typeface="+mj-ea"/>
              <a:cs typeface="Arial" panose="020B0604020202020204" pitchFamily="34" charset="0"/>
            </a:endParaRPr>
          </a:p>
        </p:txBody>
      </p:sp>
      <p:sp>
        <p:nvSpPr>
          <p:cNvPr id="7" name="Text Box 24"/>
          <p:cNvSpPr txBox="1">
            <a:spLocks noChangeArrowheads="1"/>
          </p:cNvSpPr>
          <p:nvPr/>
        </p:nvSpPr>
        <p:spPr bwMode="auto">
          <a:xfrm>
            <a:off x="6915706" y="5224144"/>
            <a:ext cx="5123696"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8" name="Text Box 25"/>
          <p:cNvSpPr txBox="1">
            <a:spLocks noChangeArrowheads="1"/>
          </p:cNvSpPr>
          <p:nvPr/>
        </p:nvSpPr>
        <p:spPr bwMode="auto">
          <a:xfrm>
            <a:off x="6915681" y="5885467"/>
            <a:ext cx="5123720" cy="276999"/>
          </a:xfrm>
          <a:prstGeom prst="rect">
            <a:avLst/>
          </a:prstGeom>
          <a:noFill/>
          <a:ln>
            <a:noFill/>
          </a:ln>
          <a:effectLst/>
        </p:spPr>
        <p:txBody>
          <a:bodyPr wrap="square">
            <a:spAutoFit/>
          </a:bodyPr>
          <a:lstStyle/>
          <a:p>
            <a:pPr algn="r">
              <a:spcBef>
                <a:spcPts val="0"/>
              </a:spcBef>
            </a:pPr>
            <a:r>
              <a:rPr lang="en-GB" sz="1200" dirty="0">
                <a:solidFill>
                  <a:schemeClr val="bg1"/>
                </a:solidFill>
                <a:latin typeface="Arial" panose="020B0604020202020204" pitchFamily="34" charset="0"/>
                <a:cs typeface="Arial" panose="020B0604020202020204" pitchFamily="34" charset="0"/>
              </a:rPr>
              <a:t> </a:t>
            </a:r>
          </a:p>
        </p:txBody>
      </p:sp>
      <p:sp>
        <p:nvSpPr>
          <p:cNvPr id="2" name="Text Box 99">
            <a:extLst>
              <a:ext uri="{FF2B5EF4-FFF2-40B4-BE49-F238E27FC236}">
                <a16:creationId xmlns:a16="http://schemas.microsoft.com/office/drawing/2014/main" id="{B06A49EE-0921-4A0E-99D9-29F5A2AC6E1F}"/>
              </a:ext>
            </a:extLst>
          </p:cNvPr>
          <p:cNvSpPr/>
          <p:nvPr/>
        </p:nvSpPr>
        <p:spPr>
          <a:xfrm>
            <a:off x="7288567" y="5590659"/>
            <a:ext cx="4750834" cy="2170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endParaRPr lang="en-GB" sz="1200"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F706D635-497C-3215-3A40-EADB8AA10001}"/>
              </a:ext>
            </a:extLst>
          </p:cNvPr>
          <p:cNvSpPr txBox="1"/>
          <p:nvPr/>
        </p:nvSpPr>
        <p:spPr>
          <a:xfrm>
            <a:off x="272078" y="2653204"/>
            <a:ext cx="2658100" cy="3354765"/>
          </a:xfrm>
          <a:prstGeom prst="rect">
            <a:avLst/>
          </a:prstGeom>
          <a:noFill/>
        </p:spPr>
        <p:txBody>
          <a:bodyPr wrap="none" rtlCol="0">
            <a:spAutoFit/>
          </a:bodyPr>
          <a:lstStyle/>
          <a:p>
            <a:pPr algn="ctr">
              <a:spcBef>
                <a:spcPts val="0"/>
              </a:spcBef>
            </a:pPr>
            <a:r>
              <a:rPr lang="en-GB" b="1" dirty="0">
                <a:solidFill>
                  <a:schemeClr val="bg1"/>
                </a:solidFill>
              </a:rPr>
              <a:t>Alfredo Escalante</a:t>
            </a:r>
          </a:p>
          <a:p>
            <a:pPr algn="ctr">
              <a:spcBef>
                <a:spcPts val="0"/>
              </a:spcBef>
            </a:pPr>
            <a:r>
              <a:rPr lang="en-GB" b="1" dirty="0">
                <a:solidFill>
                  <a:schemeClr val="bg1"/>
                </a:solidFill>
              </a:rPr>
              <a:t>Ricardo </a:t>
            </a:r>
            <a:r>
              <a:rPr lang="en-GB" b="1" dirty="0" err="1">
                <a:solidFill>
                  <a:schemeClr val="bg1"/>
                </a:solidFill>
              </a:rPr>
              <a:t>Vallés</a:t>
            </a:r>
            <a:endParaRPr lang="en-GB" b="1" dirty="0">
              <a:solidFill>
                <a:schemeClr val="bg1"/>
              </a:solidFill>
            </a:endParaRPr>
          </a:p>
          <a:p>
            <a:pPr algn="ctr">
              <a:spcBef>
                <a:spcPts val="0"/>
              </a:spcBef>
            </a:pPr>
            <a:r>
              <a:rPr lang="en-GB" b="1" dirty="0">
                <a:solidFill>
                  <a:schemeClr val="bg1"/>
                </a:solidFill>
              </a:rPr>
              <a:t>Rafael Andrés</a:t>
            </a:r>
          </a:p>
          <a:p>
            <a:pPr algn="ctr">
              <a:spcBef>
                <a:spcPts val="0"/>
              </a:spcBef>
            </a:pPr>
            <a:endParaRPr lang="en-GB" b="1" dirty="0">
              <a:solidFill>
                <a:schemeClr val="bg1"/>
              </a:solidFill>
            </a:endParaRPr>
          </a:p>
          <a:p>
            <a:pPr algn="ctr">
              <a:spcBef>
                <a:spcPts val="0"/>
              </a:spcBef>
            </a:pPr>
            <a:endParaRPr lang="en-GB" sz="1800" b="1" dirty="0">
              <a:solidFill>
                <a:schemeClr val="bg1"/>
              </a:solidFill>
            </a:endParaRPr>
          </a:p>
          <a:p>
            <a:pPr algn="ctr">
              <a:spcBef>
                <a:spcPts val="0"/>
              </a:spcBef>
            </a:pPr>
            <a:endParaRPr lang="en-GB" b="1" dirty="0">
              <a:solidFill>
                <a:schemeClr val="bg1"/>
              </a:solidFill>
            </a:endParaRPr>
          </a:p>
          <a:p>
            <a:pPr algn="ctr">
              <a:spcBef>
                <a:spcPts val="0"/>
              </a:spcBef>
            </a:pPr>
            <a:endParaRPr lang="en-GB" b="1" dirty="0">
              <a:solidFill>
                <a:schemeClr val="bg1"/>
              </a:solidFill>
            </a:endParaRPr>
          </a:p>
          <a:p>
            <a:pPr algn="ctr">
              <a:spcBef>
                <a:spcPts val="0"/>
              </a:spcBef>
            </a:pPr>
            <a:endParaRPr lang="en-GB" sz="1800" b="1" dirty="0">
              <a:solidFill>
                <a:schemeClr val="bg1"/>
              </a:solidFill>
            </a:endParaRPr>
          </a:p>
          <a:p>
            <a:pPr algn="ctr">
              <a:spcBef>
                <a:spcPts val="0"/>
              </a:spcBef>
            </a:pPr>
            <a:r>
              <a:rPr lang="en-GB" sz="1800" b="1" dirty="0">
                <a:solidFill>
                  <a:schemeClr val="bg1"/>
                </a:solidFill>
              </a:rPr>
              <a:t>ESA SPICE Service</a:t>
            </a:r>
          </a:p>
          <a:p>
            <a:pPr algn="ctr">
              <a:spcBef>
                <a:spcPts val="0"/>
              </a:spcBef>
            </a:pPr>
            <a:endParaRPr lang="ca-ES" b="1" dirty="0">
              <a:solidFill>
                <a:schemeClr val="bg1"/>
              </a:solidFill>
            </a:endParaRPr>
          </a:p>
          <a:p>
            <a:pPr algn="ctr"/>
            <a:r>
              <a:rPr lang="ca-ES" sz="1400" b="1" dirty="0">
                <a:solidFill>
                  <a:schemeClr val="bg1"/>
                </a:solidFill>
              </a:rPr>
              <a:t>24th </a:t>
            </a:r>
            <a:r>
              <a:rPr lang="ca-ES" sz="1400" b="1" dirty="0" err="1">
                <a:solidFill>
                  <a:schemeClr val="bg1"/>
                </a:solidFill>
              </a:rPr>
              <a:t>April</a:t>
            </a:r>
            <a:r>
              <a:rPr lang="ca-ES" sz="1400" b="1" dirty="0">
                <a:solidFill>
                  <a:schemeClr val="bg1"/>
                </a:solidFill>
              </a:rPr>
              <a:t> 2024</a:t>
            </a:r>
          </a:p>
          <a:p>
            <a:endParaRPr lang="en-ES" dirty="0"/>
          </a:p>
        </p:txBody>
      </p:sp>
      <p:pic>
        <p:nvPicPr>
          <p:cNvPr id="5" name="Picture 4">
            <a:extLst>
              <a:ext uri="{FF2B5EF4-FFF2-40B4-BE49-F238E27FC236}">
                <a16:creationId xmlns:a16="http://schemas.microsoft.com/office/drawing/2014/main" id="{5D51F675-1EF3-4C1D-2879-540BAE81EC00}"/>
              </a:ext>
            </a:extLst>
          </p:cNvPr>
          <p:cNvPicPr>
            <a:picLocks noChangeAspect="1"/>
          </p:cNvPicPr>
          <p:nvPr/>
        </p:nvPicPr>
        <p:blipFill>
          <a:blip r:embed="rId3">
            <a:extLst>
              <a:ext uri="{BEBA8EAE-BF5A-486C-A8C5-ECC9F3942E4B}">
                <a14:imgProps xmlns:a14="http://schemas.microsoft.com/office/drawing/2010/main">
                  <a14:imgLayer>
                    <a14:imgEffect>
                      <a14:backgroundRemoval t="0" b="89940" l="9984" r="89937">
                        <a14:foregroundMark x1="46434" y1="11569" x2="46434" y2="11569"/>
                        <a14:foregroundMark x1="48415" y1="10262" x2="48415" y2="10262"/>
                        <a14:foregroundMark x1="51902" y1="11972" x2="51902" y2="11972"/>
                        <a14:foregroundMark x1="50872" y1="6539" x2="50872" y2="6539"/>
                        <a14:foregroundMark x1="47306" y1="16197" x2="47306" y2="16197"/>
                        <a14:foregroundMark x1="51823" y1="43662" x2="51823" y2="43662"/>
                        <a14:foregroundMark x1="24564" y1="67103" x2="24564" y2="67103"/>
                        <a14:foregroundMark x1="24326" y1="61469" x2="24326" y2="61469"/>
                        <a14:foregroundMark x1="74326" y1="63179" x2="74326" y2="63179"/>
                        <a14:foregroundMark x1="72425" y1="69819" x2="72425" y2="69819"/>
                      </a14:backgroundRemoval>
                    </a14:imgEffect>
                  </a14:imgLayer>
                </a14:imgProps>
              </a:ext>
              <a:ext uri="{28A0092B-C50C-407E-A947-70E740481C1C}">
                <a14:useLocalDpi xmlns:a14="http://schemas.microsoft.com/office/drawing/2010/main" val="0"/>
              </a:ext>
            </a:extLst>
          </a:blip>
          <a:stretch>
            <a:fillRect/>
          </a:stretch>
        </p:blipFill>
        <p:spPr>
          <a:xfrm>
            <a:off x="805424" y="3661797"/>
            <a:ext cx="1591407" cy="125345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 presetClass="entr" presetSubtype="2" fill="hold" grpId="0" nodeType="after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 calcmode="lin" valueType="num">
                                      <p:cBhvr additive="base">
                                        <p:cTn id="12" dur="500" fill="hold"/>
                                        <p:tgtEl>
                                          <p:spTgt spid="7">
                                            <p:txEl>
                                              <p:pRg st="0" end="0"/>
                                            </p:txEl>
                                          </p:spTgt>
                                        </p:tgtEl>
                                        <p:attrNameLst>
                                          <p:attrName>ppt_x</p:attrName>
                                        </p:attrNameLst>
                                      </p:cBhvr>
                                      <p:tavLst>
                                        <p:tav tm="0">
                                          <p:val>
                                            <p:strVal val="1+#ppt_w/2"/>
                                          </p:val>
                                        </p:tav>
                                        <p:tav tm="100000">
                                          <p:val>
                                            <p:strVal val="#ppt_x"/>
                                          </p:val>
                                        </p:tav>
                                      </p:tavLst>
                                    </p:anim>
                                    <p:anim calcmode="lin" valueType="num">
                                      <p:cBhvr additive="base">
                                        <p:cTn id="13" dur="500" fill="hold"/>
                                        <p:tgtEl>
                                          <p:spTgt spid="7">
                                            <p:txEl>
                                              <p:pRg st="0" end="0"/>
                                            </p:txEl>
                                          </p:spTgt>
                                        </p:tgtEl>
                                        <p:attrNameLst>
                                          <p:attrName>ppt_y</p:attrName>
                                        </p:attrNameLst>
                                      </p:cBhvr>
                                      <p:tavLst>
                                        <p:tav tm="0">
                                          <p:val>
                                            <p:strVal val="#ppt_y"/>
                                          </p:val>
                                        </p:tav>
                                        <p:tav tm="100000">
                                          <p:val>
                                            <p:strVal val="#ppt_y"/>
                                          </p:val>
                                        </p:tav>
                                      </p:tavLst>
                                    </p:anim>
                                  </p:childTnLst>
                                </p:cTn>
                              </p:par>
                              <p:par>
                                <p:cTn id="14" presetID="2" presetClass="entr" presetSubtype="2" fill="hold" grpId="0" nodeType="withEffect" nodePh="1">
                                  <p:stCondLst>
                                    <p:cond delay="0"/>
                                  </p:stCondLst>
                                  <p:endCondLst>
                                    <p:cond evt="begin" delay="0">
                                      <p:tn val="14"/>
                                    </p:cond>
                                  </p:endCondLst>
                                  <p:childTnLst>
                                    <p:set>
                                      <p:cBhvr>
                                        <p:cTn id="15" dur="1" fill="hold">
                                          <p:stCondLst>
                                            <p:cond delay="0"/>
                                          </p:stCondLst>
                                        </p:cTn>
                                        <p:tgtEl>
                                          <p:spTgt spid="2">
                                            <p:txEl>
                                              <p:pRg st="0" end="0"/>
                                            </p:txEl>
                                          </p:spTgt>
                                        </p:tgtEl>
                                        <p:attrNameLst>
                                          <p:attrName>style.visibility</p:attrName>
                                        </p:attrNameLst>
                                      </p:cBhvr>
                                      <p:to>
                                        <p:strVal val="visible"/>
                                      </p:to>
                                    </p:set>
                                    <p:anim calcmode="lin" valueType="num">
                                      <p:cBhvr additive="base">
                                        <p:cTn id="16" dur="500" fill="hold"/>
                                        <p:tgtEl>
                                          <p:spTgt spid="2">
                                            <p:txEl>
                                              <p:pRg st="0" end="0"/>
                                            </p:txEl>
                                          </p:spTgt>
                                        </p:tgtEl>
                                        <p:attrNameLst>
                                          <p:attrName>ppt_x</p:attrName>
                                        </p:attrNameLst>
                                      </p:cBhvr>
                                      <p:tavLst>
                                        <p:tav tm="0">
                                          <p:val>
                                            <p:strVal val="1+#ppt_w/2"/>
                                          </p:val>
                                        </p:tav>
                                        <p:tav tm="100000">
                                          <p:val>
                                            <p:strVal val="#ppt_x"/>
                                          </p:val>
                                        </p:tav>
                                      </p:tavLst>
                                    </p:anim>
                                    <p:anim calcmode="lin" valueType="num">
                                      <p:cBhvr additive="base">
                                        <p:cTn id="17" dur="500" fill="hold"/>
                                        <p:tgtEl>
                                          <p:spTgt spid="2">
                                            <p:txEl>
                                              <p:pRg st="0" end="0"/>
                                            </p:txEl>
                                          </p:spTgt>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 calcmode="lin" valueType="num">
                                      <p:cBhvr additive="base">
                                        <p:cTn id="20" dur="500" fill="hold"/>
                                        <p:tgtEl>
                                          <p:spTgt spid="8">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build="allAtOnce"/>
      <p:bldP spid="8" grpId="0" build="allAtOnce"/>
      <p:bldP spid="2" grpId="0" build="allAtOnce"/>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FCAB12-2F75-4ABD-8AD8-3F777BB63112}"/>
              </a:ext>
            </a:extLst>
          </p:cNvPr>
          <p:cNvSpPr>
            <a:spLocks noGrp="1"/>
          </p:cNvSpPr>
          <p:nvPr>
            <p:ph type="title"/>
          </p:nvPr>
        </p:nvSpPr>
        <p:spPr/>
        <p:txBody>
          <a:bodyPr/>
          <a:lstStyle/>
          <a:p>
            <a:r>
              <a:rPr lang="en-ES" dirty="0"/>
              <a:t>Loading the mission scenario</a:t>
            </a:r>
          </a:p>
        </p:txBody>
      </p:sp>
      <p:sp>
        <p:nvSpPr>
          <p:cNvPr id="3" name="Content Placeholder 2">
            <a:extLst>
              <a:ext uri="{FF2B5EF4-FFF2-40B4-BE49-F238E27FC236}">
                <a16:creationId xmlns:a16="http://schemas.microsoft.com/office/drawing/2014/main" id="{96F32534-C1EC-0450-471D-3805433DC083}"/>
              </a:ext>
            </a:extLst>
          </p:cNvPr>
          <p:cNvSpPr>
            <a:spLocks noGrp="1"/>
          </p:cNvSpPr>
          <p:nvPr>
            <p:ph idx="1"/>
          </p:nvPr>
        </p:nvSpPr>
        <p:spPr/>
        <p:txBody>
          <a:bodyPr/>
          <a:lstStyle/>
          <a:p>
            <a:pPr marL="285750" indent="-285750">
              <a:buFont typeface="Arial" panose="020B0604020202020204" pitchFamily="34" charset="0"/>
              <a:buChar char="•"/>
            </a:pPr>
            <a:r>
              <a:rPr lang="en-ES" dirty="0"/>
              <a:t>In Cosmographia just load the corresponding scenario now that the meta-kernel has been configured</a:t>
            </a:r>
          </a:p>
        </p:txBody>
      </p:sp>
      <p:pic>
        <p:nvPicPr>
          <p:cNvPr id="4" name="Picture 3">
            <a:extLst>
              <a:ext uri="{FF2B5EF4-FFF2-40B4-BE49-F238E27FC236}">
                <a16:creationId xmlns:a16="http://schemas.microsoft.com/office/drawing/2014/main" id="{654A24FE-DC9D-501E-8723-2445C22BE52F}"/>
              </a:ext>
            </a:extLst>
          </p:cNvPr>
          <p:cNvPicPr>
            <a:picLocks noChangeAspect="1"/>
          </p:cNvPicPr>
          <p:nvPr/>
        </p:nvPicPr>
        <p:blipFill>
          <a:blip r:embed="rId2"/>
          <a:stretch>
            <a:fillRect/>
          </a:stretch>
        </p:blipFill>
        <p:spPr>
          <a:xfrm>
            <a:off x="884717" y="2548852"/>
            <a:ext cx="2578172" cy="2121281"/>
          </a:xfrm>
          <a:prstGeom prst="rect">
            <a:avLst/>
          </a:prstGeom>
        </p:spPr>
      </p:pic>
      <p:pic>
        <p:nvPicPr>
          <p:cNvPr id="5" name="Picture 4">
            <a:extLst>
              <a:ext uri="{FF2B5EF4-FFF2-40B4-BE49-F238E27FC236}">
                <a16:creationId xmlns:a16="http://schemas.microsoft.com/office/drawing/2014/main" id="{525C8D85-9FC6-4A22-E023-AB69BCBF09FD}"/>
              </a:ext>
            </a:extLst>
          </p:cNvPr>
          <p:cNvPicPr>
            <a:picLocks noChangeAspect="1"/>
          </p:cNvPicPr>
          <p:nvPr/>
        </p:nvPicPr>
        <p:blipFill>
          <a:blip r:embed="rId3"/>
          <a:stretch>
            <a:fillRect/>
          </a:stretch>
        </p:blipFill>
        <p:spPr>
          <a:xfrm>
            <a:off x="3616035" y="2435829"/>
            <a:ext cx="6050323" cy="3942096"/>
          </a:xfrm>
          <a:prstGeom prst="rect">
            <a:avLst/>
          </a:prstGeom>
        </p:spPr>
      </p:pic>
      <p:pic>
        <p:nvPicPr>
          <p:cNvPr id="8" name="Picture 7">
            <a:extLst>
              <a:ext uri="{FF2B5EF4-FFF2-40B4-BE49-F238E27FC236}">
                <a16:creationId xmlns:a16="http://schemas.microsoft.com/office/drawing/2014/main" id="{C5B0E2E4-97C2-B7C3-21F7-A54AAD1E74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298" y="1339406"/>
            <a:ext cx="7772400" cy="879635"/>
          </a:xfrm>
          <a:prstGeom prst="rect">
            <a:avLst/>
          </a:prstGeom>
        </p:spPr>
      </p:pic>
    </p:spTree>
    <p:extLst>
      <p:ext uri="{BB962C8B-B14F-4D97-AF65-F5344CB8AC3E}">
        <p14:creationId xmlns:p14="http://schemas.microsoft.com/office/powerpoint/2010/main" val="9065229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2464-2584-F7BB-0398-9CBA09677636}"/>
              </a:ext>
            </a:extLst>
          </p:cNvPr>
          <p:cNvSpPr>
            <a:spLocks noGrp="1"/>
          </p:cNvSpPr>
          <p:nvPr>
            <p:ph type="title"/>
          </p:nvPr>
        </p:nvSpPr>
        <p:spPr/>
        <p:txBody>
          <a:bodyPr/>
          <a:lstStyle/>
          <a:p>
            <a:r>
              <a:rPr lang="en-ES" dirty="0"/>
              <a:t>Visualizing the spacecraft</a:t>
            </a:r>
          </a:p>
        </p:txBody>
      </p:sp>
      <p:sp>
        <p:nvSpPr>
          <p:cNvPr id="3" name="Content Placeholder 2">
            <a:extLst>
              <a:ext uri="{FF2B5EF4-FFF2-40B4-BE49-F238E27FC236}">
                <a16:creationId xmlns:a16="http://schemas.microsoft.com/office/drawing/2014/main" id="{E003A815-DCE6-CCAA-DBAE-AE5D8A974269}"/>
              </a:ext>
            </a:extLst>
          </p:cNvPr>
          <p:cNvSpPr>
            <a:spLocks noGrp="1"/>
          </p:cNvSpPr>
          <p:nvPr>
            <p:ph idx="1"/>
          </p:nvPr>
        </p:nvSpPr>
        <p:spPr/>
        <p:txBody>
          <a:bodyPr/>
          <a:lstStyle/>
          <a:p>
            <a:pPr marL="285750" indent="-285750">
              <a:buFont typeface="Arial" panose="020B0604020202020204" pitchFamily="34" charset="0"/>
              <a:buChar char="•"/>
            </a:pPr>
            <a:r>
              <a:rPr lang="en-ES" dirty="0"/>
              <a:t>For some missions, we only have a single (fixed) model of the spacecraft, so we would not see the Solar Arrays or Antenna rotating. </a:t>
            </a:r>
          </a:p>
          <a:p>
            <a:pPr marL="285750" indent="-285750">
              <a:buFont typeface="Arial" panose="020B0604020202020204" pitchFamily="34" charset="0"/>
              <a:buChar char="•"/>
            </a:pPr>
            <a:r>
              <a:rPr lang="en-ES" dirty="0"/>
              <a:t>However, we can display the Solar Arrays reference frames based on telemetry data and see how that fits the Sun Direction. </a:t>
            </a:r>
          </a:p>
          <a:p>
            <a:pPr marL="285750" indent="-285750">
              <a:buFont typeface="Arial" panose="020B0604020202020204" pitchFamily="34" charset="0"/>
              <a:buChar char="•"/>
            </a:pPr>
            <a:r>
              <a:rPr lang="en-ES" dirty="0"/>
              <a:t>For missions with a full model composed of different parts you may see the movement in Cosmographia.</a:t>
            </a:r>
          </a:p>
        </p:txBody>
      </p:sp>
      <p:pic>
        <p:nvPicPr>
          <p:cNvPr id="4" name="Picture 3">
            <a:extLst>
              <a:ext uri="{FF2B5EF4-FFF2-40B4-BE49-F238E27FC236}">
                <a16:creationId xmlns:a16="http://schemas.microsoft.com/office/drawing/2014/main" id="{4824483D-4728-2ED0-F6C7-07A1435508A4}"/>
              </a:ext>
            </a:extLst>
          </p:cNvPr>
          <p:cNvPicPr>
            <a:picLocks noChangeAspect="1"/>
          </p:cNvPicPr>
          <p:nvPr/>
        </p:nvPicPr>
        <p:blipFill>
          <a:blip r:embed="rId2"/>
          <a:stretch>
            <a:fillRect/>
          </a:stretch>
        </p:blipFill>
        <p:spPr>
          <a:xfrm>
            <a:off x="4412025" y="2879910"/>
            <a:ext cx="3612997" cy="3361459"/>
          </a:xfrm>
          <a:prstGeom prst="rect">
            <a:avLst/>
          </a:prstGeom>
        </p:spPr>
      </p:pic>
      <p:pic>
        <p:nvPicPr>
          <p:cNvPr id="5" name="Picture 4">
            <a:extLst>
              <a:ext uri="{FF2B5EF4-FFF2-40B4-BE49-F238E27FC236}">
                <a16:creationId xmlns:a16="http://schemas.microsoft.com/office/drawing/2014/main" id="{B7B6BFF3-A51A-C5CF-8EF5-EEE0195FC2D1}"/>
              </a:ext>
            </a:extLst>
          </p:cNvPr>
          <p:cNvPicPr>
            <a:picLocks noChangeAspect="1"/>
          </p:cNvPicPr>
          <p:nvPr/>
        </p:nvPicPr>
        <p:blipFill>
          <a:blip r:embed="rId3"/>
          <a:stretch>
            <a:fillRect/>
          </a:stretch>
        </p:blipFill>
        <p:spPr>
          <a:xfrm>
            <a:off x="8124043" y="2879909"/>
            <a:ext cx="3612998" cy="3361460"/>
          </a:xfrm>
          <a:prstGeom prst="rect">
            <a:avLst/>
          </a:prstGeom>
        </p:spPr>
      </p:pic>
      <p:pic>
        <p:nvPicPr>
          <p:cNvPr id="8" name="Picture 7" descr="A satellite in space with a planet in the background&#10;&#10;Description automatically generated">
            <a:extLst>
              <a:ext uri="{FF2B5EF4-FFF2-40B4-BE49-F238E27FC236}">
                <a16:creationId xmlns:a16="http://schemas.microsoft.com/office/drawing/2014/main" id="{1070FAAF-AC5B-1893-D524-A331A114DD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8824" y="2879909"/>
            <a:ext cx="3543135" cy="3345873"/>
          </a:xfrm>
          <a:prstGeom prst="rect">
            <a:avLst/>
          </a:prstGeom>
        </p:spPr>
      </p:pic>
    </p:spTree>
    <p:extLst>
      <p:ext uri="{BB962C8B-B14F-4D97-AF65-F5344CB8AC3E}">
        <p14:creationId xmlns:p14="http://schemas.microsoft.com/office/powerpoint/2010/main" val="38810764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446D5-7225-D917-A1A4-669A8E1ABEA2}"/>
              </a:ext>
            </a:extLst>
          </p:cNvPr>
          <p:cNvSpPr>
            <a:spLocks noGrp="1"/>
          </p:cNvSpPr>
          <p:nvPr>
            <p:ph type="title"/>
          </p:nvPr>
        </p:nvSpPr>
        <p:spPr/>
        <p:txBody>
          <a:bodyPr/>
          <a:lstStyle/>
          <a:p>
            <a:r>
              <a:rPr lang="en-ES" dirty="0"/>
              <a:t>ExoMars Rover</a:t>
            </a:r>
          </a:p>
        </p:txBody>
      </p:sp>
      <p:pic>
        <p:nvPicPr>
          <p:cNvPr id="4" name="Screen Recording 2024-04-22 at 13.37.48">
            <a:hlinkClick r:id="" action="ppaction://media"/>
            <a:extLst>
              <a:ext uri="{FF2B5EF4-FFF2-40B4-BE49-F238E27FC236}">
                <a16:creationId xmlns:a16="http://schemas.microsoft.com/office/drawing/2014/main" id="{59FA6BC1-A088-C00B-F019-161D83A2A72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843087" y="955386"/>
            <a:ext cx="8539163" cy="5327650"/>
          </a:xfrm>
        </p:spPr>
      </p:pic>
    </p:spTree>
    <p:extLst>
      <p:ext uri="{BB962C8B-B14F-4D97-AF65-F5344CB8AC3E}">
        <p14:creationId xmlns:p14="http://schemas.microsoft.com/office/powerpoint/2010/main" val="2707765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2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A5AC0-2379-C0B2-9FEF-23D2C50D9EA7}"/>
              </a:ext>
            </a:extLst>
          </p:cNvPr>
          <p:cNvSpPr>
            <a:spLocks noGrp="1"/>
          </p:cNvSpPr>
          <p:nvPr>
            <p:ph type="title"/>
          </p:nvPr>
        </p:nvSpPr>
        <p:spPr/>
        <p:txBody>
          <a:bodyPr/>
          <a:lstStyle/>
          <a:p>
            <a:r>
              <a:rPr lang="en-ES" dirty="0"/>
              <a:t>Hera and its cubesats</a:t>
            </a:r>
          </a:p>
        </p:txBody>
      </p:sp>
      <p:pic>
        <p:nvPicPr>
          <p:cNvPr id="7" name="Content Placeholder 6" descr="A satellite with lights and satellite panels&#10;&#10;Description automatically generated with medium confidence">
            <a:extLst>
              <a:ext uri="{FF2B5EF4-FFF2-40B4-BE49-F238E27FC236}">
                <a16:creationId xmlns:a16="http://schemas.microsoft.com/office/drawing/2014/main" id="{09E6047B-75DE-BDD4-9D2C-5B684D1B6A2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1218" y="1443760"/>
            <a:ext cx="4947011" cy="4323195"/>
          </a:xfrm>
        </p:spPr>
      </p:pic>
      <p:pic>
        <p:nvPicPr>
          <p:cNvPr id="4" name="Picture 3" descr="A satellite with arrows pointing to the sky&#10;&#10;Description automatically generated">
            <a:extLst>
              <a:ext uri="{FF2B5EF4-FFF2-40B4-BE49-F238E27FC236}">
                <a16:creationId xmlns:a16="http://schemas.microsoft.com/office/drawing/2014/main" id="{FD687306-9F29-64B7-4158-5F60F06412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43141" y="986560"/>
            <a:ext cx="3407890" cy="1894639"/>
          </a:xfrm>
          <a:prstGeom prst="rect">
            <a:avLst/>
          </a:prstGeom>
        </p:spPr>
      </p:pic>
      <p:pic>
        <p:nvPicPr>
          <p:cNvPr id="5" name="Picture 4" descr="A satellite in space with arrows and directions&#10;&#10;Description automatically generated">
            <a:extLst>
              <a:ext uri="{FF2B5EF4-FFF2-40B4-BE49-F238E27FC236}">
                <a16:creationId xmlns:a16="http://schemas.microsoft.com/office/drawing/2014/main" id="{8DDA4764-5B88-E89D-2CE4-ECBDFF90C2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0854" y="986560"/>
            <a:ext cx="3407891" cy="1894639"/>
          </a:xfrm>
          <a:prstGeom prst="rect">
            <a:avLst/>
          </a:prstGeom>
        </p:spPr>
      </p:pic>
      <p:pic>
        <p:nvPicPr>
          <p:cNvPr id="9" name="Picture 8" descr="A diagram of the planets&#10;&#10;Description automatically generated with medium confidence">
            <a:extLst>
              <a:ext uri="{FF2B5EF4-FFF2-40B4-BE49-F238E27FC236}">
                <a16:creationId xmlns:a16="http://schemas.microsoft.com/office/drawing/2014/main" id="{291EDD94-82FD-6BBD-7231-9031911AA8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41054" y="3260536"/>
            <a:ext cx="6159600" cy="2780533"/>
          </a:xfrm>
          <a:prstGeom prst="rect">
            <a:avLst/>
          </a:prstGeom>
        </p:spPr>
      </p:pic>
    </p:spTree>
    <p:extLst>
      <p:ext uri="{BB962C8B-B14F-4D97-AF65-F5344CB8AC3E}">
        <p14:creationId xmlns:p14="http://schemas.microsoft.com/office/powerpoint/2010/main" val="6896407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1E725F-ABD8-5804-384D-CF7A13EF5525}"/>
              </a:ext>
            </a:extLst>
          </p:cNvPr>
          <p:cNvSpPr>
            <a:spLocks noGrp="1"/>
          </p:cNvSpPr>
          <p:nvPr>
            <p:ph type="title"/>
          </p:nvPr>
        </p:nvSpPr>
        <p:spPr/>
        <p:txBody>
          <a:bodyPr/>
          <a:lstStyle/>
          <a:p>
            <a:r>
              <a:rPr lang="en-ES" dirty="0"/>
              <a:t>BepiColombo MCAM</a:t>
            </a:r>
          </a:p>
        </p:txBody>
      </p:sp>
      <p:sp>
        <p:nvSpPr>
          <p:cNvPr id="3" name="Content Placeholder 2">
            <a:extLst>
              <a:ext uri="{FF2B5EF4-FFF2-40B4-BE49-F238E27FC236}">
                <a16:creationId xmlns:a16="http://schemas.microsoft.com/office/drawing/2014/main" id="{A90AACBB-B7ED-FF1B-A618-CE2A9DA7FF3D}"/>
              </a:ext>
            </a:extLst>
          </p:cNvPr>
          <p:cNvSpPr>
            <a:spLocks noGrp="1"/>
          </p:cNvSpPr>
          <p:nvPr>
            <p:ph idx="1"/>
          </p:nvPr>
        </p:nvSpPr>
        <p:spPr/>
        <p:txBody>
          <a:bodyPr/>
          <a:lstStyle/>
          <a:p>
            <a:endParaRPr lang="en-ES"/>
          </a:p>
        </p:txBody>
      </p:sp>
      <p:pic>
        <p:nvPicPr>
          <p:cNvPr id="4" name="Picture 3">
            <a:extLst>
              <a:ext uri="{FF2B5EF4-FFF2-40B4-BE49-F238E27FC236}">
                <a16:creationId xmlns:a16="http://schemas.microsoft.com/office/drawing/2014/main" id="{CD69374E-7DB5-B7CE-85D1-DECB4523198E}"/>
              </a:ext>
            </a:extLst>
          </p:cNvPr>
          <p:cNvPicPr>
            <a:picLocks noChangeAspect="1"/>
          </p:cNvPicPr>
          <p:nvPr/>
        </p:nvPicPr>
        <p:blipFill>
          <a:blip r:embed="rId2"/>
          <a:stretch>
            <a:fillRect/>
          </a:stretch>
        </p:blipFill>
        <p:spPr>
          <a:xfrm>
            <a:off x="114806" y="955963"/>
            <a:ext cx="5433938" cy="5254233"/>
          </a:xfrm>
          <a:prstGeom prst="rect">
            <a:avLst/>
          </a:prstGeom>
        </p:spPr>
      </p:pic>
      <p:pic>
        <p:nvPicPr>
          <p:cNvPr id="5" name="Picture 4">
            <a:extLst>
              <a:ext uri="{FF2B5EF4-FFF2-40B4-BE49-F238E27FC236}">
                <a16:creationId xmlns:a16="http://schemas.microsoft.com/office/drawing/2014/main" id="{933FA6A5-51C4-175E-110E-119771631600}"/>
              </a:ext>
            </a:extLst>
          </p:cNvPr>
          <p:cNvPicPr>
            <a:picLocks noChangeAspect="1"/>
          </p:cNvPicPr>
          <p:nvPr/>
        </p:nvPicPr>
        <p:blipFill>
          <a:blip r:embed="rId3"/>
          <a:stretch>
            <a:fillRect/>
          </a:stretch>
        </p:blipFill>
        <p:spPr>
          <a:xfrm>
            <a:off x="5716555" y="977982"/>
            <a:ext cx="6463324" cy="5232214"/>
          </a:xfrm>
          <a:prstGeom prst="rect">
            <a:avLst/>
          </a:prstGeom>
        </p:spPr>
      </p:pic>
    </p:spTree>
    <p:extLst>
      <p:ext uri="{BB962C8B-B14F-4D97-AF65-F5344CB8AC3E}">
        <p14:creationId xmlns:p14="http://schemas.microsoft.com/office/powerpoint/2010/main" val="42710026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8EEF7D-BCAB-317C-96FA-CEDDB64A52B7}"/>
              </a:ext>
            </a:extLst>
          </p:cNvPr>
          <p:cNvSpPr>
            <a:spLocks noGrp="1"/>
          </p:cNvSpPr>
          <p:nvPr>
            <p:ph type="title"/>
          </p:nvPr>
        </p:nvSpPr>
        <p:spPr/>
        <p:txBody>
          <a:bodyPr/>
          <a:lstStyle/>
          <a:p>
            <a:r>
              <a:rPr lang="en-ES" dirty="0"/>
              <a:t>BepiColombo MCAM</a:t>
            </a:r>
          </a:p>
        </p:txBody>
      </p:sp>
      <p:pic>
        <p:nvPicPr>
          <p:cNvPr id="7" name="Screen Recording 2023-11-27 at 10.11.43">
            <a:hlinkClick r:id="" action="ppaction://media"/>
            <a:extLst>
              <a:ext uri="{FF2B5EF4-FFF2-40B4-BE49-F238E27FC236}">
                <a16:creationId xmlns:a16="http://schemas.microsoft.com/office/drawing/2014/main" id="{AEC1F617-777C-1AE0-DED9-1E067174778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6000" y="955963"/>
            <a:ext cx="5327650" cy="5338773"/>
          </a:xfrm>
          <a:prstGeom prst="rect">
            <a:avLst/>
          </a:prstGeom>
        </p:spPr>
      </p:pic>
      <p:pic>
        <p:nvPicPr>
          <p:cNvPr id="6" name="Content Placeholder 5">
            <a:extLst>
              <a:ext uri="{FF2B5EF4-FFF2-40B4-BE49-F238E27FC236}">
                <a16:creationId xmlns:a16="http://schemas.microsoft.com/office/drawing/2014/main" id="{B6EAEB2B-1818-AEDB-0073-3DEA9AF6146D}"/>
              </a:ext>
            </a:extLst>
          </p:cNvPr>
          <p:cNvPicPr>
            <a:picLocks noGrp="1" noChangeAspect="1"/>
          </p:cNvPicPr>
          <p:nvPr>
            <p:ph idx="1"/>
          </p:nvPr>
        </p:nvPicPr>
        <p:blipFill>
          <a:blip r:embed="rId5">
            <a:extLst>
              <a:ext uri="{28A0092B-C50C-407E-A947-70E740481C1C}">
                <a14:useLocalDpi xmlns:a14="http://schemas.microsoft.com/office/drawing/2010/main" val="0"/>
              </a:ext>
            </a:extLst>
          </a:blip>
          <a:stretch>
            <a:fillRect/>
          </a:stretch>
        </p:blipFill>
        <p:spPr>
          <a:xfrm>
            <a:off x="5967198" y="1112157"/>
            <a:ext cx="5109511" cy="5109511"/>
          </a:xfrm>
        </p:spPr>
      </p:pic>
    </p:spTree>
    <p:extLst>
      <p:ext uri="{BB962C8B-B14F-4D97-AF65-F5344CB8AC3E}">
        <p14:creationId xmlns:p14="http://schemas.microsoft.com/office/powerpoint/2010/main" val="20290691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29"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Shape Models and DSKs</a:t>
            </a:r>
          </a:p>
        </p:txBody>
      </p:sp>
      <p:pic>
        <p:nvPicPr>
          <p:cNvPr id="4" name="Content Placeholder 3">
            <a:extLst>
              <a:ext uri="{FF2B5EF4-FFF2-40B4-BE49-F238E27FC236}">
                <a16:creationId xmlns:a16="http://schemas.microsoft.com/office/drawing/2014/main" id="{CBBA6FFB-EE08-27EB-030F-7ACB72B902C1}"/>
              </a:ext>
            </a:extLst>
          </p:cNvPr>
          <p:cNvPicPr>
            <a:picLocks noGrp="1" noChangeAspect="1"/>
          </p:cNvPicPr>
          <p:nvPr>
            <p:ph idx="1"/>
          </p:nvPr>
        </p:nvPicPr>
        <p:blipFill>
          <a:blip r:embed="rId2"/>
          <a:stretch>
            <a:fillRect/>
          </a:stretch>
        </p:blipFill>
        <p:spPr>
          <a:xfrm>
            <a:off x="216000" y="996950"/>
            <a:ext cx="5922364" cy="5327650"/>
          </a:xfrm>
          <a:prstGeom prst="rect">
            <a:avLst/>
          </a:prstGeom>
        </p:spPr>
      </p:pic>
      <p:pic>
        <p:nvPicPr>
          <p:cNvPr id="7" name="Picture 6">
            <a:extLst>
              <a:ext uri="{FF2B5EF4-FFF2-40B4-BE49-F238E27FC236}">
                <a16:creationId xmlns:a16="http://schemas.microsoft.com/office/drawing/2014/main" id="{4B8FADBB-BC2E-2C3F-818C-F510D6DDE272}"/>
              </a:ext>
            </a:extLst>
          </p:cNvPr>
          <p:cNvPicPr>
            <a:picLocks noChangeAspect="1"/>
          </p:cNvPicPr>
          <p:nvPr/>
        </p:nvPicPr>
        <p:blipFill>
          <a:blip r:embed="rId3"/>
          <a:stretch>
            <a:fillRect/>
          </a:stretch>
        </p:blipFill>
        <p:spPr>
          <a:xfrm>
            <a:off x="6255327" y="996950"/>
            <a:ext cx="5237018" cy="5326540"/>
          </a:xfrm>
          <a:prstGeom prst="rect">
            <a:avLst/>
          </a:prstGeom>
        </p:spPr>
      </p:pic>
    </p:spTree>
    <p:extLst>
      <p:ext uri="{BB962C8B-B14F-4D97-AF65-F5344CB8AC3E}">
        <p14:creationId xmlns:p14="http://schemas.microsoft.com/office/powerpoint/2010/main" val="8854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90E962-45B6-3C74-D2D1-556951436969}"/>
              </a:ext>
            </a:extLst>
          </p:cNvPr>
          <p:cNvSpPr>
            <a:spLocks noGrp="1"/>
          </p:cNvSpPr>
          <p:nvPr>
            <p:ph type="title"/>
          </p:nvPr>
        </p:nvSpPr>
        <p:spPr/>
        <p:txBody>
          <a:bodyPr/>
          <a:lstStyle/>
          <a:p>
            <a:r>
              <a:rPr lang="en-ES" dirty="0"/>
              <a:t>JUICE Regions of Intereset</a:t>
            </a:r>
          </a:p>
        </p:txBody>
      </p:sp>
      <p:pic>
        <p:nvPicPr>
          <p:cNvPr id="5" name="Content Placeholder 4" descr="A computer code with text&#10;&#10;Description automatically generated with medium confidence">
            <a:extLst>
              <a:ext uri="{FF2B5EF4-FFF2-40B4-BE49-F238E27FC236}">
                <a16:creationId xmlns:a16="http://schemas.microsoft.com/office/drawing/2014/main" id="{276708B3-173D-7DFA-4AB6-3632C155C3A1}"/>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7642" y="1007341"/>
            <a:ext cx="3928562" cy="5327650"/>
          </a:xfrm>
        </p:spPr>
      </p:pic>
      <p:pic>
        <p:nvPicPr>
          <p:cNvPr id="7" name="Picture 6" descr="A screenshot of a planet&#10;&#10;Description automatically generated">
            <a:extLst>
              <a:ext uri="{FF2B5EF4-FFF2-40B4-BE49-F238E27FC236}">
                <a16:creationId xmlns:a16="http://schemas.microsoft.com/office/drawing/2014/main" id="{8CF4AAB8-0B70-EEA7-4A14-BBDFF6F5A3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8288" y="1105106"/>
            <a:ext cx="6182632" cy="5132119"/>
          </a:xfrm>
          <a:prstGeom prst="rect">
            <a:avLst/>
          </a:prstGeom>
        </p:spPr>
      </p:pic>
    </p:spTree>
    <p:extLst>
      <p:ext uri="{BB962C8B-B14F-4D97-AF65-F5344CB8AC3E}">
        <p14:creationId xmlns:p14="http://schemas.microsoft.com/office/powerpoint/2010/main" val="11229178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32464-2584-F7BB-0398-9CBA09677636}"/>
              </a:ext>
            </a:extLst>
          </p:cNvPr>
          <p:cNvSpPr>
            <a:spLocks noGrp="1"/>
          </p:cNvSpPr>
          <p:nvPr>
            <p:ph type="title"/>
          </p:nvPr>
        </p:nvSpPr>
        <p:spPr/>
        <p:txBody>
          <a:bodyPr/>
          <a:lstStyle/>
          <a:p>
            <a:r>
              <a:rPr lang="en-ES" dirty="0"/>
              <a:t>JUICE Cosmographia Plugin</a:t>
            </a:r>
          </a:p>
        </p:txBody>
      </p:sp>
      <p:sp>
        <p:nvSpPr>
          <p:cNvPr id="3" name="Content Placeholder 2">
            <a:extLst>
              <a:ext uri="{FF2B5EF4-FFF2-40B4-BE49-F238E27FC236}">
                <a16:creationId xmlns:a16="http://schemas.microsoft.com/office/drawing/2014/main" id="{E003A815-DCE6-CCAA-DBAE-AE5D8A974269}"/>
              </a:ext>
            </a:extLst>
          </p:cNvPr>
          <p:cNvSpPr>
            <a:spLocks noGrp="1"/>
          </p:cNvSpPr>
          <p:nvPr>
            <p:ph idx="1"/>
          </p:nvPr>
        </p:nvSpPr>
        <p:spPr/>
        <p:txBody>
          <a:bodyPr/>
          <a:lstStyle/>
          <a:p>
            <a:r>
              <a:rPr lang="en-GB" dirty="0"/>
              <a:t>The </a:t>
            </a:r>
            <a:r>
              <a:rPr lang="en-GB" b="1" dirty="0"/>
              <a:t>Cosmographia JUICE plugin</a:t>
            </a:r>
            <a:r>
              <a:rPr lang="en-GB" dirty="0"/>
              <a:t> is a software that adds extra features to the Cosmographia tool allowing an easy 3D visualisation of the JUICE spacecraft manoeuvres and instrument pointing.</a:t>
            </a:r>
          </a:p>
          <a:p>
            <a:r>
              <a:rPr lang="en-GB" dirty="0"/>
              <a:t>The package deals with the build-up of Cosmographia catalogue files, hiding the low-level details and providing a turn-key solution for quick and easy visualization of JUICE pointing</a:t>
            </a:r>
          </a:p>
          <a:p>
            <a:endParaRPr lang="en-GB" dirty="0"/>
          </a:p>
          <a:p>
            <a:pPr marL="1067076" lvl="1" indent="-285750">
              <a:buFont typeface="Courier New" panose="02070309020205020404" pitchFamily="49" charset="0"/>
              <a:buChar char="o"/>
            </a:pPr>
            <a:r>
              <a:rPr lang="en-GB" dirty="0"/>
              <a:t>Creation of complete Cosmographia scenes.</a:t>
            </a:r>
          </a:p>
          <a:p>
            <a:pPr marL="1067076" lvl="1" indent="-285750">
              <a:buFont typeface="Courier New" panose="02070309020205020404" pitchFamily="49" charset="0"/>
              <a:buChar char="o"/>
            </a:pPr>
            <a:r>
              <a:rPr lang="en-GB" dirty="0"/>
              <a:t>Automatic SPICE Kernel setup based on meta-kernels.</a:t>
            </a:r>
          </a:p>
          <a:p>
            <a:pPr marL="1067076" lvl="1" indent="-285750">
              <a:buFont typeface="Courier New" panose="02070309020205020404" pitchFamily="49" charset="0"/>
              <a:buChar char="o"/>
            </a:pPr>
            <a:r>
              <a:rPr lang="en-GB" dirty="0"/>
              <a:t>JUICE Spacecraft 3D Models integrated.</a:t>
            </a:r>
          </a:p>
          <a:p>
            <a:pPr marL="1067076" lvl="1" indent="-285750">
              <a:buFont typeface="Courier New" panose="02070309020205020404" pitchFamily="49" charset="0"/>
              <a:buChar char="o"/>
            </a:pPr>
            <a:r>
              <a:rPr lang="en-GB" dirty="0"/>
              <a:t>Sensor and observation configuration.</a:t>
            </a:r>
          </a:p>
          <a:p>
            <a:pPr marL="1067076" lvl="1" indent="-285750">
              <a:buFont typeface="Courier New" panose="02070309020205020404" pitchFamily="49" charset="0"/>
              <a:buChar char="o"/>
            </a:pPr>
            <a:r>
              <a:rPr lang="en-GB" dirty="0"/>
              <a:t>Load individual CKs</a:t>
            </a:r>
          </a:p>
          <a:p>
            <a:pPr lvl="1"/>
            <a:endParaRPr lang="en-ES" dirty="0"/>
          </a:p>
          <a:p>
            <a:r>
              <a:rPr lang="en-GB" dirty="0">
                <a:solidFill>
                  <a:schemeClr val="accent2"/>
                </a:solidFill>
              </a:rPr>
              <a:t>https://</a:t>
            </a:r>
            <a:r>
              <a:rPr lang="en-GB" dirty="0" err="1">
                <a:solidFill>
                  <a:schemeClr val="accent2"/>
                </a:solidFill>
              </a:rPr>
              <a:t>www.cosmos.esa.int</a:t>
            </a:r>
            <a:r>
              <a:rPr lang="en-GB" dirty="0">
                <a:solidFill>
                  <a:schemeClr val="accent2"/>
                </a:solidFill>
              </a:rPr>
              <a:t>/web/juice/</a:t>
            </a:r>
            <a:r>
              <a:rPr lang="en-GB" dirty="0" err="1">
                <a:solidFill>
                  <a:schemeClr val="accent2"/>
                </a:solidFill>
              </a:rPr>
              <a:t>cosmographia</a:t>
            </a:r>
            <a:r>
              <a:rPr lang="en-GB" dirty="0">
                <a:solidFill>
                  <a:schemeClr val="accent2"/>
                </a:solidFill>
              </a:rPr>
              <a:t>-plugin</a:t>
            </a:r>
            <a:endParaRPr lang="en-ES" dirty="0">
              <a:solidFill>
                <a:schemeClr val="accent2"/>
              </a:solidFill>
            </a:endParaRPr>
          </a:p>
          <a:p>
            <a:endParaRPr lang="en-ES" dirty="0"/>
          </a:p>
        </p:txBody>
      </p:sp>
    </p:spTree>
    <p:extLst>
      <p:ext uri="{BB962C8B-B14F-4D97-AF65-F5344CB8AC3E}">
        <p14:creationId xmlns:p14="http://schemas.microsoft.com/office/powerpoint/2010/main" val="3398724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Scene loading based on metakernels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JUICE plugin deals with the preparation of the catalogues and spice configuration. The user selects a valid JUICE meta-kernel and the scene is prepared.</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After the scene loading, the kernel set can be updated adding new attitude kernels</a:t>
            </a:r>
          </a:p>
        </p:txBody>
      </p:sp>
      <p:pic>
        <p:nvPicPr>
          <p:cNvPr id="12" name="Picture 11">
            <a:extLst>
              <a:ext uri="{FF2B5EF4-FFF2-40B4-BE49-F238E27FC236}">
                <a16:creationId xmlns:a16="http://schemas.microsoft.com/office/drawing/2014/main" id="{1E037A2D-80A4-1BCE-BD4A-9BC7F26DE846}"/>
              </a:ext>
            </a:extLst>
          </p:cNvPr>
          <p:cNvPicPr>
            <a:picLocks noChangeAspect="1"/>
          </p:cNvPicPr>
          <p:nvPr/>
        </p:nvPicPr>
        <p:blipFill>
          <a:blip r:embed="rId2"/>
          <a:stretch>
            <a:fillRect/>
          </a:stretch>
        </p:blipFill>
        <p:spPr>
          <a:xfrm>
            <a:off x="8339553" y="1451030"/>
            <a:ext cx="2934034" cy="2639311"/>
          </a:xfrm>
          <a:prstGeom prst="rect">
            <a:avLst/>
          </a:prstGeom>
          <a:effectLst>
            <a:innerShdw blurRad="114300">
              <a:prstClr val="black"/>
            </a:innerShdw>
          </a:effectLst>
        </p:spPr>
      </p:pic>
      <p:pic>
        <p:nvPicPr>
          <p:cNvPr id="13" name="Picture 12">
            <a:extLst>
              <a:ext uri="{FF2B5EF4-FFF2-40B4-BE49-F238E27FC236}">
                <a16:creationId xmlns:a16="http://schemas.microsoft.com/office/drawing/2014/main" id="{C0E760B2-4899-BBD9-D27C-FC6FFFFB2740}"/>
              </a:ext>
            </a:extLst>
          </p:cNvPr>
          <p:cNvPicPr>
            <a:picLocks noChangeAspect="1"/>
          </p:cNvPicPr>
          <p:nvPr/>
        </p:nvPicPr>
        <p:blipFill>
          <a:blip r:embed="rId3"/>
          <a:stretch>
            <a:fillRect/>
          </a:stretch>
        </p:blipFill>
        <p:spPr>
          <a:xfrm>
            <a:off x="818863" y="1988340"/>
            <a:ext cx="6813559" cy="1941363"/>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BEB0113B-C863-7249-058A-950ED126B7D5}"/>
              </a:ext>
            </a:extLst>
          </p:cNvPr>
          <p:cNvPicPr>
            <a:picLocks noChangeAspect="1"/>
          </p:cNvPicPr>
          <p:nvPr/>
        </p:nvPicPr>
        <p:blipFill>
          <a:blip r:embed="rId4"/>
          <a:stretch>
            <a:fillRect/>
          </a:stretch>
        </p:blipFill>
        <p:spPr>
          <a:xfrm>
            <a:off x="3153163" y="4852013"/>
            <a:ext cx="5103500" cy="1149594"/>
          </a:xfrm>
          <a:prstGeom prst="rect">
            <a:avLst/>
          </a:prstGeom>
          <a:effectLst>
            <a:innerShdw blurRad="114300">
              <a:prstClr val="black"/>
            </a:innerShdw>
          </a:effectLst>
        </p:spPr>
      </p:pic>
    </p:spTree>
    <p:extLst>
      <p:ext uri="{BB962C8B-B14F-4D97-AF65-F5344CB8AC3E}">
        <p14:creationId xmlns:p14="http://schemas.microsoft.com/office/powerpoint/2010/main" val="15846469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EF7F-0541-AEAC-5255-0F78049B2F07}"/>
              </a:ext>
            </a:extLst>
          </p:cNvPr>
          <p:cNvSpPr>
            <a:spLocks noGrp="1"/>
          </p:cNvSpPr>
          <p:nvPr>
            <p:ph type="title"/>
          </p:nvPr>
        </p:nvSpPr>
        <p:spPr/>
        <p:txBody>
          <a:bodyPr/>
          <a:lstStyle/>
          <a:p>
            <a:r>
              <a:rPr lang="en-ES" dirty="0"/>
              <a:t>Configuration for ESA missions</a:t>
            </a:r>
          </a:p>
        </p:txBody>
      </p:sp>
      <p:sp>
        <p:nvSpPr>
          <p:cNvPr id="3" name="Content Placeholder 2">
            <a:extLst>
              <a:ext uri="{FF2B5EF4-FFF2-40B4-BE49-F238E27FC236}">
                <a16:creationId xmlns:a16="http://schemas.microsoft.com/office/drawing/2014/main" id="{310389C7-C437-E8BF-60E6-F8F4100F73F9}"/>
              </a:ext>
            </a:extLst>
          </p:cNvPr>
          <p:cNvSpPr>
            <a:spLocks noGrp="1"/>
          </p:cNvSpPr>
          <p:nvPr>
            <p:ph idx="1"/>
          </p:nvPr>
        </p:nvSpPr>
        <p:spPr/>
        <p:txBody>
          <a:bodyPr/>
          <a:lstStyle/>
          <a:p>
            <a:pPr marL="285750" indent="-285750">
              <a:buFont typeface="Arial" panose="020B0604020202020204" pitchFamily="34" charset="0"/>
              <a:buChar char="•"/>
            </a:pPr>
            <a:r>
              <a:rPr lang="en-ES" dirty="0"/>
              <a:t>The ESA SPICE Service provides SPICE Kernel Datasets for a large set of missions:</a:t>
            </a:r>
          </a:p>
          <a:p>
            <a:pPr marL="1067076" lvl="1" indent="-285750">
              <a:buFont typeface="Arial" panose="020B0604020202020204" pitchFamily="34" charset="0"/>
              <a:buChar char="•"/>
            </a:pPr>
            <a:endParaRPr lang="en-ES" dirty="0"/>
          </a:p>
        </p:txBody>
      </p:sp>
      <p:pic>
        <p:nvPicPr>
          <p:cNvPr id="5" name="Picture 4" descr="A screenshot of a phone&#10;&#10;Description automatically generated">
            <a:extLst>
              <a:ext uri="{FF2B5EF4-FFF2-40B4-BE49-F238E27FC236}">
                <a16:creationId xmlns:a16="http://schemas.microsoft.com/office/drawing/2014/main" id="{78912A8D-8691-0A47-9FD0-652E2D2423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16000" y="1406692"/>
            <a:ext cx="3454400" cy="4965700"/>
          </a:xfrm>
          <a:prstGeom prst="rect">
            <a:avLst/>
          </a:prstGeom>
        </p:spPr>
      </p:pic>
      <p:pic>
        <p:nvPicPr>
          <p:cNvPr id="7" name="Picture 6" descr="A screenshot of a phone&#10;&#10;Description automatically generated">
            <a:extLst>
              <a:ext uri="{FF2B5EF4-FFF2-40B4-BE49-F238E27FC236}">
                <a16:creationId xmlns:a16="http://schemas.microsoft.com/office/drawing/2014/main" id="{19B630E5-B55B-C38C-EA40-76581F8337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90814" y="1406692"/>
            <a:ext cx="3454400" cy="4965700"/>
          </a:xfrm>
          <a:prstGeom prst="rect">
            <a:avLst/>
          </a:prstGeom>
        </p:spPr>
      </p:pic>
    </p:spTree>
    <p:extLst>
      <p:ext uri="{BB962C8B-B14F-4D97-AF65-F5344CB8AC3E}">
        <p14:creationId xmlns:p14="http://schemas.microsoft.com/office/powerpoint/2010/main" val="10753636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Sensors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JUICE plugin helps with the preparation of the sensor catalogues, creating them on the fly.</a:t>
            </a:r>
          </a:p>
          <a:p>
            <a:pPr marL="285750" indent="-285750">
              <a:buFont typeface="Arial" panose="020B0604020202020204" pitchFamily="34" charset="0"/>
              <a:buChar char="•"/>
            </a:pPr>
            <a:r>
              <a:rPr lang="en-GB" dirty="0"/>
              <a:t>After loading, a dedicated UI allows to identify and activate/deactivate them … and even have a quick look through them</a:t>
            </a:r>
            <a:endParaRPr lang="en-ES" dirty="0"/>
          </a:p>
        </p:txBody>
      </p:sp>
      <p:pic>
        <p:nvPicPr>
          <p:cNvPr id="9" name="Picture 8">
            <a:extLst>
              <a:ext uri="{FF2B5EF4-FFF2-40B4-BE49-F238E27FC236}">
                <a16:creationId xmlns:a16="http://schemas.microsoft.com/office/drawing/2014/main" id="{20603E30-946E-F20F-A681-862D0C61DD68}"/>
              </a:ext>
            </a:extLst>
          </p:cNvPr>
          <p:cNvPicPr>
            <a:picLocks noChangeAspect="1"/>
          </p:cNvPicPr>
          <p:nvPr/>
        </p:nvPicPr>
        <p:blipFill>
          <a:blip r:embed="rId2"/>
          <a:stretch>
            <a:fillRect/>
          </a:stretch>
        </p:blipFill>
        <p:spPr>
          <a:xfrm>
            <a:off x="216000" y="2207704"/>
            <a:ext cx="7176186" cy="4002492"/>
          </a:xfrm>
          <a:prstGeom prst="rect">
            <a:avLst/>
          </a:prstGeom>
        </p:spPr>
      </p:pic>
      <p:pic>
        <p:nvPicPr>
          <p:cNvPr id="10" name="Picture 9">
            <a:extLst>
              <a:ext uri="{FF2B5EF4-FFF2-40B4-BE49-F238E27FC236}">
                <a16:creationId xmlns:a16="http://schemas.microsoft.com/office/drawing/2014/main" id="{4A4C93C0-A418-0B38-45B5-394F0E9007BD}"/>
              </a:ext>
            </a:extLst>
          </p:cNvPr>
          <p:cNvPicPr>
            <a:picLocks noChangeAspect="1"/>
          </p:cNvPicPr>
          <p:nvPr/>
        </p:nvPicPr>
        <p:blipFill>
          <a:blip r:embed="rId3"/>
          <a:stretch>
            <a:fillRect/>
          </a:stretch>
        </p:blipFill>
        <p:spPr>
          <a:xfrm>
            <a:off x="7132102" y="2045508"/>
            <a:ext cx="4705672" cy="3546720"/>
          </a:xfrm>
          <a:prstGeom prst="rect">
            <a:avLst/>
          </a:prstGeom>
        </p:spPr>
      </p:pic>
    </p:spTree>
    <p:extLst>
      <p:ext uri="{BB962C8B-B14F-4D97-AF65-F5344CB8AC3E}">
        <p14:creationId xmlns:p14="http://schemas.microsoft.com/office/powerpoint/2010/main" val="17741054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Minor moons and Science models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r>
              <a:rPr lang="en-GB" dirty="0"/>
              <a:t>Accessing and visualising the Jupiter minor moons is a manual process in Cosmographia</a:t>
            </a:r>
          </a:p>
          <a:p>
            <a:endParaRPr lang="en-GB" dirty="0"/>
          </a:p>
          <a:p>
            <a:pPr marL="285750" indent="-285750">
              <a:buFont typeface="Courier New" panose="02070309020205020404" pitchFamily="49" charset="0"/>
              <a:buChar char="o"/>
            </a:pPr>
            <a:r>
              <a:rPr lang="en-GB" dirty="0"/>
              <a:t>Family colour and moon naming conventions</a:t>
            </a:r>
          </a:p>
          <a:p>
            <a:pPr marL="285750" indent="-285750">
              <a:buFont typeface="Courier New" panose="02070309020205020404" pitchFamily="49" charset="0"/>
              <a:buChar char="o"/>
            </a:pPr>
            <a:r>
              <a:rPr lang="en-GB" dirty="0"/>
              <a:t>UI show/hide feature</a:t>
            </a:r>
          </a:p>
          <a:p>
            <a:pPr marL="285750" indent="-285750">
              <a:buFont typeface="Courier New" panose="02070309020205020404" pitchFamily="49" charset="0"/>
              <a:buChar char="o"/>
            </a:pPr>
            <a:r>
              <a:rPr lang="en-GB" dirty="0"/>
              <a:t>Individual or family selection</a:t>
            </a:r>
          </a:p>
        </p:txBody>
      </p:sp>
      <p:pic>
        <p:nvPicPr>
          <p:cNvPr id="7" name="Picture 6">
            <a:extLst>
              <a:ext uri="{FF2B5EF4-FFF2-40B4-BE49-F238E27FC236}">
                <a16:creationId xmlns:a16="http://schemas.microsoft.com/office/drawing/2014/main" id="{6CE50F65-0821-04BC-FA71-F5C7817F965E}"/>
              </a:ext>
            </a:extLst>
          </p:cNvPr>
          <p:cNvPicPr>
            <a:picLocks noChangeAspect="1"/>
          </p:cNvPicPr>
          <p:nvPr/>
        </p:nvPicPr>
        <p:blipFill>
          <a:blip r:embed="rId2"/>
          <a:stretch>
            <a:fillRect/>
          </a:stretch>
        </p:blipFill>
        <p:spPr>
          <a:xfrm>
            <a:off x="6594583" y="2178287"/>
            <a:ext cx="5185337" cy="3797517"/>
          </a:xfrm>
          <a:prstGeom prst="rect">
            <a:avLst/>
          </a:prstGeom>
        </p:spPr>
      </p:pic>
      <p:pic>
        <p:nvPicPr>
          <p:cNvPr id="8" name="Picture 7">
            <a:extLst>
              <a:ext uri="{FF2B5EF4-FFF2-40B4-BE49-F238E27FC236}">
                <a16:creationId xmlns:a16="http://schemas.microsoft.com/office/drawing/2014/main" id="{950BBF6B-BEB8-7AC8-27BA-115A1E50DFEF}"/>
              </a:ext>
            </a:extLst>
          </p:cNvPr>
          <p:cNvPicPr>
            <a:picLocks noChangeAspect="1"/>
          </p:cNvPicPr>
          <p:nvPr/>
        </p:nvPicPr>
        <p:blipFill>
          <a:blip r:embed="rId3"/>
          <a:stretch>
            <a:fillRect/>
          </a:stretch>
        </p:blipFill>
        <p:spPr>
          <a:xfrm>
            <a:off x="244620" y="3302349"/>
            <a:ext cx="6149165" cy="2790651"/>
          </a:xfrm>
          <a:prstGeom prst="rect">
            <a:avLst/>
          </a:prstGeom>
        </p:spPr>
      </p:pic>
    </p:spTree>
    <p:extLst>
      <p:ext uri="{BB962C8B-B14F-4D97-AF65-F5344CB8AC3E}">
        <p14:creationId xmlns:p14="http://schemas.microsoft.com/office/powerpoint/2010/main" val="24017468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Jupiter Rings</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11761118" cy="5328000"/>
          </a:xfrm>
        </p:spPr>
        <p:txBody>
          <a:bodyPr/>
          <a:lstStyle/>
          <a:p>
            <a:pPr marL="285750" indent="-285750">
              <a:buFont typeface="Arial" panose="020B0604020202020204" pitchFamily="34" charset="0"/>
              <a:buChar char="•"/>
            </a:pPr>
            <a:r>
              <a:rPr lang="en-GB" dirty="0"/>
              <a:t>The Jupiter rings are implemented as a first order approximation mainly for science planning purposes (Pointing Design, Occultation opportunities, etc.). The rings are implemented in JUICE </a:t>
            </a:r>
            <a:r>
              <a:rPr lang="en-GB" dirty="0">
                <a:hlinkClick r:id="rId2"/>
              </a:rPr>
              <a:t>Cosmographia Plugin</a:t>
            </a:r>
            <a:r>
              <a:rPr lang="en-GB" dirty="0"/>
              <a:t>, the Cosmographia configuration files of the </a:t>
            </a:r>
            <a:r>
              <a:rPr lang="en-GB" dirty="0">
                <a:hlinkClick r:id="rId3"/>
              </a:rPr>
              <a:t>SPICE Kernel data set</a:t>
            </a:r>
            <a:r>
              <a:rPr lang="en-GB" dirty="0"/>
              <a:t>, the SPICE kernels themselves and in the </a:t>
            </a:r>
            <a:r>
              <a:rPr lang="en-GB" dirty="0">
                <a:hlinkClick r:id="rId4"/>
              </a:rPr>
              <a:t>JUICE Pointing Tool</a:t>
            </a:r>
            <a:r>
              <a:rPr lang="en-GB" dirty="0"/>
              <a:t>.</a:t>
            </a:r>
            <a:endParaRPr lang="en-ES" dirty="0"/>
          </a:p>
        </p:txBody>
      </p:sp>
      <p:pic>
        <p:nvPicPr>
          <p:cNvPr id="4" name="Picture 3">
            <a:extLst>
              <a:ext uri="{FF2B5EF4-FFF2-40B4-BE49-F238E27FC236}">
                <a16:creationId xmlns:a16="http://schemas.microsoft.com/office/drawing/2014/main" id="{DA162B4F-E9E7-6F95-B3DF-C7420AA54DE5}"/>
              </a:ext>
            </a:extLst>
          </p:cNvPr>
          <p:cNvPicPr>
            <a:picLocks noChangeAspect="1"/>
          </p:cNvPicPr>
          <p:nvPr/>
        </p:nvPicPr>
        <p:blipFill>
          <a:blip r:embed="rId5"/>
          <a:stretch>
            <a:fillRect/>
          </a:stretch>
        </p:blipFill>
        <p:spPr>
          <a:xfrm>
            <a:off x="4845891" y="2807716"/>
            <a:ext cx="6553327" cy="3333451"/>
          </a:xfrm>
          <a:prstGeom prst="rect">
            <a:avLst/>
          </a:prstGeom>
        </p:spPr>
      </p:pic>
      <p:pic>
        <p:nvPicPr>
          <p:cNvPr id="5" name="Picture 4">
            <a:extLst>
              <a:ext uri="{FF2B5EF4-FFF2-40B4-BE49-F238E27FC236}">
                <a16:creationId xmlns:a16="http://schemas.microsoft.com/office/drawing/2014/main" id="{4437B06D-BC50-C050-08D6-55F2ED530A20}"/>
              </a:ext>
            </a:extLst>
          </p:cNvPr>
          <p:cNvPicPr>
            <a:picLocks noChangeAspect="1"/>
          </p:cNvPicPr>
          <p:nvPr/>
        </p:nvPicPr>
        <p:blipFill>
          <a:blip r:embed="rId6"/>
          <a:stretch>
            <a:fillRect/>
          </a:stretch>
        </p:blipFill>
        <p:spPr>
          <a:xfrm>
            <a:off x="216000" y="2500615"/>
            <a:ext cx="6764143" cy="2496064"/>
          </a:xfrm>
          <a:prstGeom prst="rect">
            <a:avLst/>
          </a:prstGeom>
        </p:spPr>
      </p:pic>
    </p:spTree>
    <p:extLst>
      <p:ext uri="{BB962C8B-B14F-4D97-AF65-F5344CB8AC3E}">
        <p14:creationId xmlns:p14="http://schemas.microsoft.com/office/powerpoint/2010/main" val="4182896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a:xfrm>
            <a:off x="216000" y="160400"/>
            <a:ext cx="10108800" cy="553998"/>
          </a:xfrm>
        </p:spPr>
        <p:txBody>
          <a:bodyPr/>
          <a:lstStyle/>
          <a:p>
            <a:r>
              <a:rPr lang="en-GB" b="1" dirty="0"/>
              <a:t>Jupiter Main Aurora and Magnetosphere belts</a:t>
            </a:r>
            <a:endParaRPr lang="en-ES" dirty="0"/>
          </a:p>
        </p:txBody>
      </p:sp>
      <p:pic>
        <p:nvPicPr>
          <p:cNvPr id="7" name="Content Placeholder 6">
            <a:extLst>
              <a:ext uri="{FF2B5EF4-FFF2-40B4-BE49-F238E27FC236}">
                <a16:creationId xmlns:a16="http://schemas.microsoft.com/office/drawing/2014/main" id="{AAB207AD-640E-AC1E-06A0-3929F2D40CFF}"/>
              </a:ext>
            </a:extLst>
          </p:cNvPr>
          <p:cNvPicPr>
            <a:picLocks noGrp="1" noChangeAspect="1"/>
          </p:cNvPicPr>
          <p:nvPr>
            <p:ph idx="1"/>
          </p:nvPr>
        </p:nvPicPr>
        <p:blipFill>
          <a:blip r:embed="rId2"/>
          <a:stretch>
            <a:fillRect/>
          </a:stretch>
        </p:blipFill>
        <p:spPr>
          <a:xfrm>
            <a:off x="1512718" y="3094006"/>
            <a:ext cx="4066601" cy="3202374"/>
          </a:xfrm>
          <a:prstGeom prst="rect">
            <a:avLst/>
          </a:prstGeom>
        </p:spPr>
      </p:pic>
      <p:pic>
        <p:nvPicPr>
          <p:cNvPr id="6" name="Picture 5">
            <a:extLst>
              <a:ext uri="{FF2B5EF4-FFF2-40B4-BE49-F238E27FC236}">
                <a16:creationId xmlns:a16="http://schemas.microsoft.com/office/drawing/2014/main" id="{A16E7EA3-228E-48A8-B066-55730F082ACC}"/>
              </a:ext>
            </a:extLst>
          </p:cNvPr>
          <p:cNvPicPr>
            <a:picLocks noChangeAspect="1"/>
          </p:cNvPicPr>
          <p:nvPr/>
        </p:nvPicPr>
        <p:blipFill>
          <a:blip r:embed="rId3"/>
          <a:stretch>
            <a:fillRect/>
          </a:stretch>
        </p:blipFill>
        <p:spPr>
          <a:xfrm>
            <a:off x="5786173" y="3094006"/>
            <a:ext cx="5368566" cy="3202374"/>
          </a:xfrm>
          <a:prstGeom prst="rect">
            <a:avLst/>
          </a:prstGeom>
        </p:spPr>
      </p:pic>
      <p:pic>
        <p:nvPicPr>
          <p:cNvPr id="8" name="Picture 7">
            <a:extLst>
              <a:ext uri="{FF2B5EF4-FFF2-40B4-BE49-F238E27FC236}">
                <a16:creationId xmlns:a16="http://schemas.microsoft.com/office/drawing/2014/main" id="{F93BA07F-CBB6-3353-72C2-B593127C2CB4}"/>
              </a:ext>
            </a:extLst>
          </p:cNvPr>
          <p:cNvPicPr>
            <a:picLocks noChangeAspect="1"/>
          </p:cNvPicPr>
          <p:nvPr/>
        </p:nvPicPr>
        <p:blipFill>
          <a:blip r:embed="rId4"/>
          <a:stretch>
            <a:fillRect/>
          </a:stretch>
        </p:blipFill>
        <p:spPr>
          <a:xfrm>
            <a:off x="4766469" y="4356981"/>
            <a:ext cx="2692400" cy="1536700"/>
          </a:xfrm>
          <a:prstGeom prst="rect">
            <a:avLst/>
          </a:prstGeom>
        </p:spPr>
      </p:pic>
      <p:sp>
        <p:nvSpPr>
          <p:cNvPr id="9" name="TextBox 8">
            <a:extLst>
              <a:ext uri="{FF2B5EF4-FFF2-40B4-BE49-F238E27FC236}">
                <a16:creationId xmlns:a16="http://schemas.microsoft.com/office/drawing/2014/main" id="{1F2F1CE0-A2B3-FF88-2693-17514C11EE84}"/>
              </a:ext>
            </a:extLst>
          </p:cNvPr>
          <p:cNvSpPr txBox="1"/>
          <p:nvPr/>
        </p:nvSpPr>
        <p:spPr>
          <a:xfrm>
            <a:off x="863745" y="1062681"/>
            <a:ext cx="10497848" cy="2031325"/>
          </a:xfrm>
          <a:prstGeom prst="rect">
            <a:avLst/>
          </a:prstGeom>
          <a:noFill/>
        </p:spPr>
        <p:txBody>
          <a:bodyPr wrap="square" rtlCol="0">
            <a:spAutoFit/>
          </a:bodyPr>
          <a:lstStyle/>
          <a:p>
            <a:r>
              <a:rPr lang="en-GB" dirty="0"/>
              <a:t>The Jupiter Main Aurora and Inner, Middle, and Outer Magnetosphere belts are available in the plugin and in the Cosmographia configuration files of the SPICE kernel set for visualization purposes and they show the magnetosphere of Jupiter and aurora. The magnetosphere is generated through the </a:t>
            </a:r>
            <a:r>
              <a:rPr lang="en-GB" i="1" dirty="0"/>
              <a:t>particle system</a:t>
            </a:r>
            <a:r>
              <a:rPr lang="en-GB" dirty="0"/>
              <a:t> option of Cosmographia, with particle positions along magnetic field lines estimated by a model. The aurora position also uses the </a:t>
            </a:r>
            <a:r>
              <a:rPr lang="en-GB" i="1" dirty="0"/>
              <a:t>particle system</a:t>
            </a:r>
            <a:r>
              <a:rPr lang="en-GB" dirty="0"/>
              <a:t>, with locations obtained from the Auroral Ovals files provided by LASP/University of Colorado </a:t>
            </a:r>
          </a:p>
        </p:txBody>
      </p:sp>
    </p:spTree>
    <p:extLst>
      <p:ext uri="{BB962C8B-B14F-4D97-AF65-F5344CB8AC3E}">
        <p14:creationId xmlns:p14="http://schemas.microsoft.com/office/powerpoint/2010/main" val="23985416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34E3E-5932-D7D2-6FFD-EA3B83FA3380}"/>
              </a:ext>
            </a:extLst>
          </p:cNvPr>
          <p:cNvSpPr>
            <a:spLocks noGrp="1"/>
          </p:cNvSpPr>
          <p:nvPr>
            <p:ph type="title"/>
          </p:nvPr>
        </p:nvSpPr>
        <p:spPr/>
        <p:txBody>
          <a:bodyPr/>
          <a:lstStyle/>
          <a:p>
            <a:r>
              <a:rPr lang="en-ES" dirty="0"/>
              <a:t>Online help</a:t>
            </a:r>
          </a:p>
        </p:txBody>
      </p:sp>
      <p:sp>
        <p:nvSpPr>
          <p:cNvPr id="3" name="Content Placeholder 2">
            <a:extLst>
              <a:ext uri="{FF2B5EF4-FFF2-40B4-BE49-F238E27FC236}">
                <a16:creationId xmlns:a16="http://schemas.microsoft.com/office/drawing/2014/main" id="{5EE12B0A-4217-F1A0-34D0-1C3AC7EDEE43}"/>
              </a:ext>
            </a:extLst>
          </p:cNvPr>
          <p:cNvSpPr>
            <a:spLocks noGrp="1"/>
          </p:cNvSpPr>
          <p:nvPr>
            <p:ph idx="1"/>
          </p:nvPr>
        </p:nvSpPr>
        <p:spPr>
          <a:xfrm>
            <a:off x="219600" y="882196"/>
            <a:ext cx="7781400" cy="5328000"/>
          </a:xfrm>
        </p:spPr>
        <p:txBody>
          <a:bodyPr/>
          <a:lstStyle/>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r>
              <a:rPr lang="en-ES" dirty="0"/>
              <a:t>Big thanks to Marc Costa</a:t>
            </a:r>
          </a:p>
          <a:p>
            <a:pPr marL="285750" indent="-285750">
              <a:buFont typeface="Arial" panose="020B0604020202020204" pitchFamily="34" charset="0"/>
              <a:buChar char="•"/>
            </a:pPr>
            <a:r>
              <a:rPr lang="en-GB" dirty="0"/>
              <a:t>https://</a:t>
            </a:r>
            <a:r>
              <a:rPr lang="en-GB" dirty="0" err="1"/>
              <a:t>juicesoc.esac.esa.int</a:t>
            </a:r>
            <a:r>
              <a:rPr lang="en-GB" dirty="0"/>
              <a:t>/help/</a:t>
            </a:r>
            <a:r>
              <a:rPr lang="en-GB" dirty="0" err="1"/>
              <a:t>cosmog</a:t>
            </a:r>
            <a:r>
              <a:rPr lang="en-GB" dirty="0"/>
              <a:t>/</a:t>
            </a:r>
            <a:endParaRPr lang="en-ES" dirty="0"/>
          </a:p>
          <a:p>
            <a:pPr marL="285750" indent="-285750">
              <a:buFont typeface="Arial" panose="020B0604020202020204" pitchFamily="34" charset="0"/>
              <a:buChar char="•"/>
            </a:pPr>
            <a:endParaRPr lang="en-ES" dirty="0"/>
          </a:p>
        </p:txBody>
      </p:sp>
      <p:pic>
        <p:nvPicPr>
          <p:cNvPr id="7" name="Picture 6">
            <a:extLst>
              <a:ext uri="{FF2B5EF4-FFF2-40B4-BE49-F238E27FC236}">
                <a16:creationId xmlns:a16="http://schemas.microsoft.com/office/drawing/2014/main" id="{0F9DD488-9ACB-4970-A3F6-B409223C6EFF}"/>
              </a:ext>
            </a:extLst>
          </p:cNvPr>
          <p:cNvPicPr>
            <a:picLocks noChangeAspect="1"/>
          </p:cNvPicPr>
          <p:nvPr/>
        </p:nvPicPr>
        <p:blipFill>
          <a:blip r:embed="rId2"/>
          <a:stretch>
            <a:fillRect/>
          </a:stretch>
        </p:blipFill>
        <p:spPr>
          <a:xfrm>
            <a:off x="639811" y="1036991"/>
            <a:ext cx="6940977" cy="4432325"/>
          </a:xfrm>
          <a:prstGeom prst="rect">
            <a:avLst/>
          </a:prstGeom>
          <a:effectLst>
            <a:outerShdw blurRad="50800" dist="38100" algn="l" rotWithShape="0">
              <a:prstClr val="black">
                <a:alpha val="40000"/>
              </a:prstClr>
            </a:outerShdw>
          </a:effectLst>
        </p:spPr>
      </p:pic>
      <p:pic>
        <p:nvPicPr>
          <p:cNvPr id="8" name="Picture 7">
            <a:extLst>
              <a:ext uri="{FF2B5EF4-FFF2-40B4-BE49-F238E27FC236}">
                <a16:creationId xmlns:a16="http://schemas.microsoft.com/office/drawing/2014/main" id="{9C51A9F2-7C00-774C-6981-2895E64B8913}"/>
              </a:ext>
            </a:extLst>
          </p:cNvPr>
          <p:cNvPicPr>
            <a:picLocks noChangeAspect="1"/>
          </p:cNvPicPr>
          <p:nvPr/>
        </p:nvPicPr>
        <p:blipFill>
          <a:blip r:embed="rId3"/>
          <a:stretch>
            <a:fillRect/>
          </a:stretch>
        </p:blipFill>
        <p:spPr>
          <a:xfrm>
            <a:off x="6926094" y="1388684"/>
            <a:ext cx="4807377" cy="3618950"/>
          </a:xfrm>
          <a:prstGeom prst="rect">
            <a:avLst/>
          </a:prstGeom>
          <a:effectLst>
            <a:outerShdw blurRad="50800" dist="38100" dir="8100000" algn="tr" rotWithShape="0">
              <a:prstClr val="black">
                <a:alpha val="40000"/>
              </a:prstClr>
            </a:outerShdw>
            <a:softEdge rad="63500"/>
          </a:effectLst>
        </p:spPr>
      </p:pic>
    </p:spTree>
    <p:extLst>
      <p:ext uri="{BB962C8B-B14F-4D97-AF65-F5344CB8AC3E}">
        <p14:creationId xmlns:p14="http://schemas.microsoft.com/office/powerpoint/2010/main" val="281300393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1842F8-F1B4-DBF8-D6D3-BA34DE1F69C2}"/>
              </a:ext>
            </a:extLst>
          </p:cNvPr>
          <p:cNvSpPr>
            <a:spLocks noGrp="1"/>
          </p:cNvSpPr>
          <p:nvPr>
            <p:ph type="title"/>
          </p:nvPr>
        </p:nvSpPr>
        <p:spPr/>
        <p:txBody>
          <a:bodyPr/>
          <a:lstStyle/>
          <a:p>
            <a:r>
              <a:rPr lang="en-ES" dirty="0"/>
              <a:t>Next Generation</a:t>
            </a:r>
          </a:p>
        </p:txBody>
      </p:sp>
      <p:sp>
        <p:nvSpPr>
          <p:cNvPr id="3" name="Content Placeholder 2">
            <a:extLst>
              <a:ext uri="{FF2B5EF4-FFF2-40B4-BE49-F238E27FC236}">
                <a16:creationId xmlns:a16="http://schemas.microsoft.com/office/drawing/2014/main" id="{4090C7E2-234D-5DC8-6C8C-F595533BD098}"/>
              </a:ext>
            </a:extLst>
          </p:cNvPr>
          <p:cNvSpPr>
            <a:spLocks noGrp="1"/>
          </p:cNvSpPr>
          <p:nvPr>
            <p:ph idx="1"/>
          </p:nvPr>
        </p:nvSpPr>
        <p:spPr/>
        <p:txBody>
          <a:bodyPr/>
          <a:lstStyle/>
          <a:p>
            <a:pPr marL="285750" indent="-285750">
              <a:buFont typeface="Courier New" panose="02070309020205020404" pitchFamily="49" charset="0"/>
              <a:buChar char="o"/>
            </a:pPr>
            <a:r>
              <a:rPr lang="en-ES" dirty="0"/>
              <a:t>Limitations for the development have been removed with Cosmographia 4.2</a:t>
            </a:r>
          </a:p>
          <a:p>
            <a:pPr marL="285750" indent="-285750">
              <a:buFont typeface="Courier New" panose="02070309020205020404" pitchFamily="49" charset="0"/>
              <a:buChar char="o"/>
            </a:pPr>
            <a:r>
              <a:rPr lang="en-ES" dirty="0"/>
              <a:t>The experience gained during the juice plugin allows us to extend the capabilites and improve the mission specific usability</a:t>
            </a:r>
          </a:p>
          <a:p>
            <a:pPr marL="285750" indent="-285750">
              <a:buFont typeface="Courier New" panose="02070309020205020404" pitchFamily="49" charset="0"/>
              <a:buChar char="o"/>
            </a:pPr>
            <a:r>
              <a:rPr lang="en-ES" dirty="0"/>
              <a:t>Refactoring is needed to ensure the maintenability and stability</a:t>
            </a:r>
          </a:p>
          <a:p>
            <a:endParaRPr lang="en-ES" dirty="0"/>
          </a:p>
          <a:p>
            <a:endParaRPr lang="en-ES" dirty="0"/>
          </a:p>
          <a:p>
            <a:endParaRPr lang="en-ES" dirty="0"/>
          </a:p>
          <a:p>
            <a:endParaRPr lang="en-ES" dirty="0"/>
          </a:p>
          <a:p>
            <a:endParaRPr lang="en-ES" dirty="0"/>
          </a:p>
          <a:p>
            <a:endParaRPr lang="en-ES" dirty="0"/>
          </a:p>
          <a:p>
            <a:endParaRPr lang="en-ES" dirty="0"/>
          </a:p>
          <a:p>
            <a:r>
              <a:rPr lang="en-ES" sz="2400" dirty="0">
                <a:solidFill>
                  <a:schemeClr val="accent2"/>
                </a:solidFill>
              </a:rPr>
              <a:t>SPICE service is open to implement or support mission specific use cases that can benefit from the Cosmographia capabilities.</a:t>
            </a:r>
          </a:p>
          <a:p>
            <a:endParaRPr lang="en-ES" dirty="0"/>
          </a:p>
          <a:p>
            <a:endParaRPr lang="en-ES" dirty="0"/>
          </a:p>
          <a:p>
            <a:endParaRPr lang="en-ES" dirty="0"/>
          </a:p>
          <a:p>
            <a:endParaRPr lang="en-ES" dirty="0"/>
          </a:p>
          <a:p>
            <a:endParaRPr lang="en-ES" dirty="0"/>
          </a:p>
          <a:p>
            <a:endParaRPr lang="en-ES" dirty="0"/>
          </a:p>
        </p:txBody>
      </p:sp>
      <p:pic>
        <p:nvPicPr>
          <p:cNvPr id="6" name="Picture 5">
            <a:extLst>
              <a:ext uri="{FF2B5EF4-FFF2-40B4-BE49-F238E27FC236}">
                <a16:creationId xmlns:a16="http://schemas.microsoft.com/office/drawing/2014/main" id="{D413FE00-FCEE-7A2B-8F78-7F88B77E2042}"/>
              </a:ext>
            </a:extLst>
          </p:cNvPr>
          <p:cNvPicPr>
            <a:picLocks noChangeAspect="1"/>
          </p:cNvPicPr>
          <p:nvPr/>
        </p:nvPicPr>
        <p:blipFill>
          <a:blip r:embed="rId2"/>
          <a:stretch>
            <a:fillRect/>
          </a:stretch>
        </p:blipFill>
        <p:spPr>
          <a:xfrm>
            <a:off x="515059" y="2533135"/>
            <a:ext cx="2832734" cy="2332509"/>
          </a:xfrm>
          <a:prstGeom prst="rect">
            <a:avLst/>
          </a:prstGeom>
          <a:effectLst>
            <a:innerShdw blurRad="114300">
              <a:prstClr val="black"/>
            </a:innerShdw>
          </a:effectLst>
        </p:spPr>
      </p:pic>
      <p:pic>
        <p:nvPicPr>
          <p:cNvPr id="8" name="Picture 7">
            <a:extLst>
              <a:ext uri="{FF2B5EF4-FFF2-40B4-BE49-F238E27FC236}">
                <a16:creationId xmlns:a16="http://schemas.microsoft.com/office/drawing/2014/main" id="{C237CDBE-8625-E9D6-DCE2-DBFE093E59C1}"/>
              </a:ext>
            </a:extLst>
          </p:cNvPr>
          <p:cNvPicPr>
            <a:picLocks noChangeAspect="1"/>
          </p:cNvPicPr>
          <p:nvPr/>
        </p:nvPicPr>
        <p:blipFill>
          <a:blip r:embed="rId3"/>
          <a:stretch>
            <a:fillRect/>
          </a:stretch>
        </p:blipFill>
        <p:spPr>
          <a:xfrm>
            <a:off x="3679499" y="2452988"/>
            <a:ext cx="3042064" cy="2492802"/>
          </a:xfrm>
          <a:prstGeom prst="rect">
            <a:avLst/>
          </a:prstGeom>
          <a:effectLst>
            <a:innerShdw blurRad="114300">
              <a:prstClr val="black"/>
            </a:innerShdw>
          </a:effectLst>
        </p:spPr>
      </p:pic>
      <p:pic>
        <p:nvPicPr>
          <p:cNvPr id="9" name="Picture 8">
            <a:extLst>
              <a:ext uri="{FF2B5EF4-FFF2-40B4-BE49-F238E27FC236}">
                <a16:creationId xmlns:a16="http://schemas.microsoft.com/office/drawing/2014/main" id="{4769CFAB-1E8A-A930-FE45-AD70B8136877}"/>
              </a:ext>
            </a:extLst>
          </p:cNvPr>
          <p:cNvPicPr>
            <a:picLocks noChangeAspect="1"/>
          </p:cNvPicPr>
          <p:nvPr/>
        </p:nvPicPr>
        <p:blipFill>
          <a:blip r:embed="rId4"/>
          <a:stretch>
            <a:fillRect/>
          </a:stretch>
        </p:blipFill>
        <p:spPr>
          <a:xfrm>
            <a:off x="7053270" y="2693659"/>
            <a:ext cx="4897797" cy="1705074"/>
          </a:xfrm>
          <a:prstGeom prst="rect">
            <a:avLst/>
          </a:prstGeom>
          <a:effectLst>
            <a:innerShdw blurRad="114300">
              <a:prstClr val="black"/>
            </a:innerShdw>
          </a:effectLst>
        </p:spPr>
      </p:pic>
    </p:spTree>
    <p:extLst>
      <p:ext uri="{BB962C8B-B14F-4D97-AF65-F5344CB8AC3E}">
        <p14:creationId xmlns:p14="http://schemas.microsoft.com/office/powerpoint/2010/main" val="41827429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1C3F14-F7B6-8E54-C3D5-7FCB7DEAF91B}"/>
              </a:ext>
            </a:extLst>
          </p:cNvPr>
          <p:cNvSpPr>
            <a:spLocks noGrp="1"/>
          </p:cNvSpPr>
          <p:nvPr>
            <p:ph type="title"/>
          </p:nvPr>
        </p:nvSpPr>
        <p:spPr/>
        <p:txBody>
          <a:bodyPr/>
          <a:lstStyle/>
          <a:p>
            <a:r>
              <a:rPr lang="en-ES" dirty="0"/>
              <a:t>Configuration for ESA missions</a:t>
            </a:r>
          </a:p>
        </p:txBody>
      </p:sp>
      <p:sp>
        <p:nvSpPr>
          <p:cNvPr id="3" name="Content Placeholder 2">
            <a:extLst>
              <a:ext uri="{FF2B5EF4-FFF2-40B4-BE49-F238E27FC236}">
                <a16:creationId xmlns:a16="http://schemas.microsoft.com/office/drawing/2014/main" id="{783B6DAB-860B-16D3-59E0-B022CAE5E961}"/>
              </a:ext>
            </a:extLst>
          </p:cNvPr>
          <p:cNvSpPr>
            <a:spLocks noGrp="1"/>
          </p:cNvSpPr>
          <p:nvPr>
            <p:ph idx="1"/>
          </p:nvPr>
        </p:nvSpPr>
        <p:spPr/>
        <p:txBody>
          <a:bodyPr/>
          <a:lstStyle/>
          <a:p>
            <a:pPr marL="285750" indent="-285750">
              <a:buFont typeface="Wingdings" pitchFamily="2" charset="2"/>
              <a:buChar char="Ø"/>
            </a:pPr>
            <a:r>
              <a:rPr lang="en-ES" dirty="0"/>
              <a:t>The ESA SPICE Service provides meta-kernels for the PLAN (predicted) and OPS (measured) scenarios for the missions in operations.</a:t>
            </a:r>
          </a:p>
          <a:p>
            <a:pPr marL="285750" indent="-285750">
              <a:buFont typeface="Wingdings" pitchFamily="2" charset="2"/>
              <a:buChar char="Ø"/>
            </a:pPr>
            <a:endParaRPr lang="en-ES" dirty="0"/>
          </a:p>
          <a:p>
            <a:pPr marL="285750" indent="-285750">
              <a:buFont typeface="Wingdings" pitchFamily="2" charset="2"/>
              <a:buChar char="Ø"/>
            </a:pPr>
            <a:endParaRPr lang="en-ES" dirty="0"/>
          </a:p>
          <a:p>
            <a:pPr marL="285750" indent="-285750">
              <a:buFont typeface="Wingdings" pitchFamily="2" charset="2"/>
              <a:buChar char="Ø"/>
            </a:pPr>
            <a:endParaRPr lang="en-ES" dirty="0"/>
          </a:p>
          <a:p>
            <a:pPr marL="285750" indent="-285750">
              <a:buFont typeface="Wingdings" pitchFamily="2" charset="2"/>
              <a:buChar char="Ø"/>
            </a:pPr>
            <a:endParaRPr lang="en-ES" dirty="0"/>
          </a:p>
          <a:p>
            <a:pPr marL="285750" indent="-285750">
              <a:buFont typeface="Wingdings" pitchFamily="2" charset="2"/>
              <a:buChar char="Ø"/>
            </a:pPr>
            <a:endParaRPr lang="en-ES" dirty="0"/>
          </a:p>
          <a:p>
            <a:pPr marL="285750" indent="-285750">
              <a:buFont typeface="Wingdings" pitchFamily="2" charset="2"/>
              <a:buChar char="Ø"/>
            </a:pPr>
            <a:endParaRPr lang="en-ES" dirty="0"/>
          </a:p>
          <a:p>
            <a:pPr marL="285750" indent="-285750">
              <a:buFont typeface="Wingdings" pitchFamily="2" charset="2"/>
              <a:buChar char="Ø"/>
            </a:pPr>
            <a:r>
              <a:rPr lang="en-ES" dirty="0"/>
              <a:t>Similarly, we provide Cosmographia scenarios for each of them</a:t>
            </a:r>
          </a:p>
        </p:txBody>
      </p:sp>
      <p:pic>
        <p:nvPicPr>
          <p:cNvPr id="5" name="Picture 4" descr="A screenshot of a phone&#10;&#10;Description automatically generated">
            <a:extLst>
              <a:ext uri="{FF2B5EF4-FFF2-40B4-BE49-F238E27FC236}">
                <a16:creationId xmlns:a16="http://schemas.microsoft.com/office/drawing/2014/main" id="{51BE2166-D4F7-70A1-D1D0-AF58DA49AF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009" y="1661432"/>
            <a:ext cx="7772400" cy="2058848"/>
          </a:xfrm>
          <a:prstGeom prst="rect">
            <a:avLst/>
          </a:prstGeom>
        </p:spPr>
      </p:pic>
      <p:pic>
        <p:nvPicPr>
          <p:cNvPr id="7" name="Picture 6" descr="A screenshot of a computer&#10;&#10;Description automatically generated">
            <a:extLst>
              <a:ext uri="{FF2B5EF4-FFF2-40B4-BE49-F238E27FC236}">
                <a16:creationId xmlns:a16="http://schemas.microsoft.com/office/drawing/2014/main" id="{4DDACF58-A3F8-6B8C-0E12-D345DBAD35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2009" y="4499515"/>
            <a:ext cx="8684591" cy="1476289"/>
          </a:xfrm>
          <a:prstGeom prst="rect">
            <a:avLst/>
          </a:prstGeom>
        </p:spPr>
      </p:pic>
      <p:pic>
        <p:nvPicPr>
          <p:cNvPr id="8" name="Picture 7">
            <a:extLst>
              <a:ext uri="{FF2B5EF4-FFF2-40B4-BE49-F238E27FC236}">
                <a16:creationId xmlns:a16="http://schemas.microsoft.com/office/drawing/2014/main" id="{33E7232B-F560-1B53-A45C-EAC7201AC6C4}"/>
              </a:ext>
            </a:extLst>
          </p:cNvPr>
          <p:cNvPicPr>
            <a:picLocks noChangeAspect="1"/>
          </p:cNvPicPr>
          <p:nvPr/>
        </p:nvPicPr>
        <p:blipFill>
          <a:blip r:embed="rId4"/>
          <a:stretch>
            <a:fillRect/>
          </a:stretch>
        </p:blipFill>
        <p:spPr>
          <a:xfrm>
            <a:off x="8445200" y="2358736"/>
            <a:ext cx="3759200" cy="1803400"/>
          </a:xfrm>
          <a:prstGeom prst="rect">
            <a:avLst/>
          </a:prstGeom>
          <a:ln>
            <a:solidFill>
              <a:schemeClr val="accent1"/>
            </a:solidFill>
          </a:ln>
        </p:spPr>
      </p:pic>
      <p:cxnSp>
        <p:nvCxnSpPr>
          <p:cNvPr id="10" name="Curved Connector 9">
            <a:extLst>
              <a:ext uri="{FF2B5EF4-FFF2-40B4-BE49-F238E27FC236}">
                <a16:creationId xmlns:a16="http://schemas.microsoft.com/office/drawing/2014/main" id="{3116DA14-92FA-D286-99DF-A390D793F4C3}"/>
              </a:ext>
            </a:extLst>
          </p:cNvPr>
          <p:cNvCxnSpPr/>
          <p:nvPr/>
        </p:nvCxnSpPr>
        <p:spPr>
          <a:xfrm flipV="1">
            <a:off x="9156600" y="4265123"/>
            <a:ext cx="1088836" cy="317268"/>
          </a:xfrm>
          <a:prstGeom prst="curvedConnector3">
            <a:avLst>
              <a:gd name="adj1" fmla="val 99624"/>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927400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7A1BD-4D5A-6785-8CFF-2F85A4CB4BF7}"/>
              </a:ext>
            </a:extLst>
          </p:cNvPr>
          <p:cNvSpPr>
            <a:spLocks noGrp="1"/>
          </p:cNvSpPr>
          <p:nvPr>
            <p:ph type="title"/>
          </p:nvPr>
        </p:nvSpPr>
        <p:spPr/>
        <p:txBody>
          <a:bodyPr/>
          <a:lstStyle/>
          <a:p>
            <a:r>
              <a:rPr lang="en-ES" dirty="0"/>
              <a:t>Configuration for ESA missions</a:t>
            </a:r>
          </a:p>
        </p:txBody>
      </p:sp>
      <p:pic>
        <p:nvPicPr>
          <p:cNvPr id="5" name="Content Placeholder 4" descr="A screenshot of a phone&#10;&#10;Description automatically generated">
            <a:extLst>
              <a:ext uri="{FF2B5EF4-FFF2-40B4-BE49-F238E27FC236}">
                <a16:creationId xmlns:a16="http://schemas.microsoft.com/office/drawing/2014/main" id="{53CDE388-D29F-26D3-C32E-EFA99FE9F9D2}"/>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6069" y="1138671"/>
            <a:ext cx="5816600" cy="1511300"/>
          </a:xfrm>
        </p:spPr>
      </p:pic>
      <p:pic>
        <p:nvPicPr>
          <p:cNvPr id="7" name="Picture 6" descr="A screenshot of a computer&#10;&#10;Description automatically generated">
            <a:extLst>
              <a:ext uri="{FF2B5EF4-FFF2-40B4-BE49-F238E27FC236}">
                <a16:creationId xmlns:a16="http://schemas.microsoft.com/office/drawing/2014/main" id="{07FC625B-2501-C018-732D-7D9D3370AD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04687" y="2432050"/>
            <a:ext cx="5816600" cy="1993900"/>
          </a:xfrm>
          <a:prstGeom prst="rect">
            <a:avLst/>
          </a:prstGeom>
        </p:spPr>
      </p:pic>
      <p:pic>
        <p:nvPicPr>
          <p:cNvPr id="9" name="Picture 8" descr="A screenshot of a computer&#10;&#10;Description automatically generated">
            <a:extLst>
              <a:ext uri="{FF2B5EF4-FFF2-40B4-BE49-F238E27FC236}">
                <a16:creationId xmlns:a16="http://schemas.microsoft.com/office/drawing/2014/main" id="{D4861164-5495-3CB2-E9DF-5D7B05F7A43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000" y="4626700"/>
            <a:ext cx="7340600" cy="1511300"/>
          </a:xfrm>
          <a:prstGeom prst="rect">
            <a:avLst/>
          </a:prstGeom>
        </p:spPr>
      </p:pic>
      <p:sp>
        <p:nvSpPr>
          <p:cNvPr id="10" name="TextBox 9">
            <a:extLst>
              <a:ext uri="{FF2B5EF4-FFF2-40B4-BE49-F238E27FC236}">
                <a16:creationId xmlns:a16="http://schemas.microsoft.com/office/drawing/2014/main" id="{2B270A07-1936-609F-4ADE-57F4542448BD}"/>
              </a:ext>
            </a:extLst>
          </p:cNvPr>
          <p:cNvSpPr txBox="1"/>
          <p:nvPr/>
        </p:nvSpPr>
        <p:spPr>
          <a:xfrm>
            <a:off x="6743700" y="1168821"/>
            <a:ext cx="4582391" cy="923330"/>
          </a:xfrm>
          <a:prstGeom prst="rect">
            <a:avLst/>
          </a:prstGeom>
          <a:noFill/>
        </p:spPr>
        <p:txBody>
          <a:bodyPr wrap="square" rtlCol="0">
            <a:spAutoFit/>
          </a:bodyPr>
          <a:lstStyle/>
          <a:p>
            <a:r>
              <a:rPr lang="en-ES" dirty="0"/>
              <a:t>Define bodies in the scenario</a:t>
            </a:r>
          </a:p>
          <a:p>
            <a:endParaRPr lang="en-ES" dirty="0"/>
          </a:p>
          <a:p>
            <a:r>
              <a:rPr lang="en-ES" dirty="0"/>
              <a:t>Load the meta-kernel</a:t>
            </a:r>
          </a:p>
        </p:txBody>
      </p:sp>
      <p:sp>
        <p:nvSpPr>
          <p:cNvPr id="11" name="Left Arrow 10">
            <a:extLst>
              <a:ext uri="{FF2B5EF4-FFF2-40B4-BE49-F238E27FC236}">
                <a16:creationId xmlns:a16="http://schemas.microsoft.com/office/drawing/2014/main" id="{ACF3CF64-2F20-264D-E1BD-382E1F2A24FA}"/>
              </a:ext>
            </a:extLst>
          </p:cNvPr>
          <p:cNvSpPr/>
          <p:nvPr/>
        </p:nvSpPr>
        <p:spPr>
          <a:xfrm>
            <a:off x="6005945" y="1350818"/>
            <a:ext cx="654628" cy="1558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2" name="Left Arrow 11">
            <a:extLst>
              <a:ext uri="{FF2B5EF4-FFF2-40B4-BE49-F238E27FC236}">
                <a16:creationId xmlns:a16="http://schemas.microsoft.com/office/drawing/2014/main" id="{A5D01536-9284-7E5A-D4CA-A6E406E13FAB}"/>
              </a:ext>
            </a:extLst>
          </p:cNvPr>
          <p:cNvSpPr/>
          <p:nvPr/>
        </p:nvSpPr>
        <p:spPr>
          <a:xfrm>
            <a:off x="5642264" y="1874202"/>
            <a:ext cx="1049482" cy="1558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3" name="TextBox 12">
            <a:extLst>
              <a:ext uri="{FF2B5EF4-FFF2-40B4-BE49-F238E27FC236}">
                <a16:creationId xmlns:a16="http://schemas.microsoft.com/office/drawing/2014/main" id="{1B004513-08FE-287A-0478-D98742609CFC}"/>
              </a:ext>
            </a:extLst>
          </p:cNvPr>
          <p:cNvSpPr txBox="1"/>
          <p:nvPr/>
        </p:nvSpPr>
        <p:spPr>
          <a:xfrm>
            <a:off x="1059873" y="2745476"/>
            <a:ext cx="4582391" cy="646331"/>
          </a:xfrm>
          <a:prstGeom prst="rect">
            <a:avLst/>
          </a:prstGeom>
          <a:noFill/>
        </p:spPr>
        <p:txBody>
          <a:bodyPr wrap="square" rtlCol="0">
            <a:spAutoFit/>
          </a:bodyPr>
          <a:lstStyle/>
          <a:p>
            <a:r>
              <a:rPr lang="en-ES" dirty="0"/>
              <a:t>Contains 3D models of the spacecraft and targets</a:t>
            </a:r>
          </a:p>
        </p:txBody>
      </p:sp>
      <p:sp>
        <p:nvSpPr>
          <p:cNvPr id="14" name="Left Arrow 13">
            <a:extLst>
              <a:ext uri="{FF2B5EF4-FFF2-40B4-BE49-F238E27FC236}">
                <a16:creationId xmlns:a16="http://schemas.microsoft.com/office/drawing/2014/main" id="{4CF0BBEB-70B4-45F0-2AC5-8AC467B3202A}"/>
              </a:ext>
            </a:extLst>
          </p:cNvPr>
          <p:cNvSpPr/>
          <p:nvPr/>
        </p:nvSpPr>
        <p:spPr>
          <a:xfrm rot="10800000">
            <a:off x="5642264" y="2854299"/>
            <a:ext cx="1049482" cy="15586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
        <p:nvSpPr>
          <p:cNvPr id="15" name="TextBox 14">
            <a:extLst>
              <a:ext uri="{FF2B5EF4-FFF2-40B4-BE49-F238E27FC236}">
                <a16:creationId xmlns:a16="http://schemas.microsoft.com/office/drawing/2014/main" id="{06AF6D2D-2598-5804-1A80-B321055CF6F9}"/>
              </a:ext>
            </a:extLst>
          </p:cNvPr>
          <p:cNvSpPr txBox="1"/>
          <p:nvPr/>
        </p:nvSpPr>
        <p:spPr>
          <a:xfrm>
            <a:off x="7727373" y="5025987"/>
            <a:ext cx="4582391" cy="369332"/>
          </a:xfrm>
          <a:prstGeom prst="rect">
            <a:avLst/>
          </a:prstGeom>
          <a:noFill/>
        </p:spPr>
        <p:txBody>
          <a:bodyPr wrap="square" rtlCol="0">
            <a:spAutoFit/>
          </a:bodyPr>
          <a:lstStyle/>
          <a:p>
            <a:r>
              <a:rPr lang="en-ES" dirty="0"/>
              <a:t>Observations for some instruments</a:t>
            </a:r>
          </a:p>
        </p:txBody>
      </p:sp>
      <p:sp>
        <p:nvSpPr>
          <p:cNvPr id="16" name="Right Brace 15">
            <a:extLst>
              <a:ext uri="{FF2B5EF4-FFF2-40B4-BE49-F238E27FC236}">
                <a16:creationId xmlns:a16="http://schemas.microsoft.com/office/drawing/2014/main" id="{C3749800-B814-0269-025B-A46E1E1BECBE}"/>
              </a:ext>
            </a:extLst>
          </p:cNvPr>
          <p:cNvSpPr/>
          <p:nvPr/>
        </p:nvSpPr>
        <p:spPr>
          <a:xfrm>
            <a:off x="7335982" y="4626700"/>
            <a:ext cx="426027" cy="1511300"/>
          </a:xfrm>
          <a:prstGeom prst="rightBrace">
            <a:avLst>
              <a:gd name="adj1" fmla="val 8333"/>
              <a:gd name="adj2" fmla="val 39687"/>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ES"/>
          </a:p>
        </p:txBody>
      </p:sp>
    </p:spTree>
    <p:extLst>
      <p:ext uri="{BB962C8B-B14F-4D97-AF65-F5344CB8AC3E}">
        <p14:creationId xmlns:p14="http://schemas.microsoft.com/office/powerpoint/2010/main" val="13621001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3DF389-3DD5-65DA-692B-985AC3768A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CB4D3A-0135-F4C8-A34A-3C1D5DB3F2FB}"/>
              </a:ext>
            </a:extLst>
          </p:cNvPr>
          <p:cNvSpPr>
            <a:spLocks noGrp="1"/>
          </p:cNvSpPr>
          <p:nvPr>
            <p:ph type="title"/>
          </p:nvPr>
        </p:nvSpPr>
        <p:spPr/>
        <p:txBody>
          <a:bodyPr/>
          <a:lstStyle/>
          <a:p>
            <a:r>
              <a:rPr lang="en-ES" dirty="0"/>
              <a:t>Sensor Catalog Files</a:t>
            </a:r>
          </a:p>
        </p:txBody>
      </p:sp>
      <p:sp>
        <p:nvSpPr>
          <p:cNvPr id="3" name="Content Placeholder 2">
            <a:extLst>
              <a:ext uri="{FF2B5EF4-FFF2-40B4-BE49-F238E27FC236}">
                <a16:creationId xmlns:a16="http://schemas.microsoft.com/office/drawing/2014/main" id="{D391999F-0C52-4248-990A-C929356426C0}"/>
              </a:ext>
            </a:extLst>
          </p:cNvPr>
          <p:cNvSpPr>
            <a:spLocks noGrp="1"/>
          </p:cNvSpPr>
          <p:nvPr>
            <p:ph idx="1"/>
          </p:nvPr>
        </p:nvSpPr>
        <p:spPr/>
        <p:txBody>
          <a:bodyPr/>
          <a:lstStyle/>
          <a:p>
            <a:pPr marL="285750" indent="-285750">
              <a:buFont typeface="Arial" panose="020B0604020202020204" pitchFamily="34" charset="0"/>
              <a:buChar char="•"/>
            </a:pPr>
            <a:r>
              <a:rPr lang="en-ES" dirty="0"/>
              <a:t>For every sensor defined in the I</a:t>
            </a:r>
            <a:r>
              <a:rPr lang="en-GB" dirty="0" err="1"/>
              <a:t>nstrument</a:t>
            </a:r>
            <a:r>
              <a:rPr lang="en-GB" dirty="0"/>
              <a:t> Kernels, there is a corresponding </a:t>
            </a:r>
            <a:r>
              <a:rPr lang="en-GB" b="1" dirty="0">
                <a:solidFill>
                  <a:srgbClr val="C00000"/>
                </a:solidFill>
              </a:rPr>
              <a:t>sensor </a:t>
            </a:r>
            <a:r>
              <a:rPr lang="en-GB" b="1" dirty="0" err="1">
                <a:solidFill>
                  <a:srgbClr val="C00000"/>
                </a:solidFill>
              </a:rPr>
              <a:t>catalog</a:t>
            </a:r>
            <a:endParaRPr lang="en-ES" dirty="0"/>
          </a:p>
        </p:txBody>
      </p:sp>
      <p:pic>
        <p:nvPicPr>
          <p:cNvPr id="5" name="Picture 4">
            <a:extLst>
              <a:ext uri="{FF2B5EF4-FFF2-40B4-BE49-F238E27FC236}">
                <a16:creationId xmlns:a16="http://schemas.microsoft.com/office/drawing/2014/main" id="{75D6CBF4-AB25-507A-D49C-65AF1E846A86}"/>
              </a:ext>
            </a:extLst>
          </p:cNvPr>
          <p:cNvPicPr>
            <a:picLocks noChangeAspect="1"/>
          </p:cNvPicPr>
          <p:nvPr/>
        </p:nvPicPr>
        <p:blipFill>
          <a:blip r:embed="rId2"/>
          <a:stretch>
            <a:fillRect/>
          </a:stretch>
        </p:blipFill>
        <p:spPr>
          <a:xfrm>
            <a:off x="8180" y="1723632"/>
            <a:ext cx="4075963" cy="4486564"/>
          </a:xfrm>
          <a:prstGeom prst="rect">
            <a:avLst/>
          </a:prstGeom>
        </p:spPr>
      </p:pic>
      <p:pic>
        <p:nvPicPr>
          <p:cNvPr id="6" name="Picture 5">
            <a:extLst>
              <a:ext uri="{FF2B5EF4-FFF2-40B4-BE49-F238E27FC236}">
                <a16:creationId xmlns:a16="http://schemas.microsoft.com/office/drawing/2014/main" id="{3B4A75DD-7205-83E1-DC5F-EEDE861A4896}"/>
              </a:ext>
            </a:extLst>
          </p:cNvPr>
          <p:cNvPicPr>
            <a:picLocks noChangeAspect="1"/>
          </p:cNvPicPr>
          <p:nvPr/>
        </p:nvPicPr>
        <p:blipFill>
          <a:blip r:embed="rId3"/>
          <a:stretch>
            <a:fillRect/>
          </a:stretch>
        </p:blipFill>
        <p:spPr>
          <a:xfrm>
            <a:off x="4052970" y="1723632"/>
            <a:ext cx="4116592" cy="4640695"/>
          </a:xfrm>
          <a:prstGeom prst="rect">
            <a:avLst/>
          </a:prstGeom>
        </p:spPr>
      </p:pic>
      <p:pic>
        <p:nvPicPr>
          <p:cNvPr id="7" name="Picture 6">
            <a:extLst>
              <a:ext uri="{FF2B5EF4-FFF2-40B4-BE49-F238E27FC236}">
                <a16:creationId xmlns:a16="http://schemas.microsoft.com/office/drawing/2014/main" id="{5EB23CA9-2A89-B11C-5A2B-0D4293BEC53C}"/>
              </a:ext>
            </a:extLst>
          </p:cNvPr>
          <p:cNvPicPr>
            <a:picLocks noChangeAspect="1"/>
          </p:cNvPicPr>
          <p:nvPr/>
        </p:nvPicPr>
        <p:blipFill>
          <a:blip r:embed="rId4"/>
          <a:stretch>
            <a:fillRect/>
          </a:stretch>
        </p:blipFill>
        <p:spPr>
          <a:xfrm>
            <a:off x="8018685" y="1723632"/>
            <a:ext cx="4116593" cy="4221901"/>
          </a:xfrm>
          <a:prstGeom prst="rect">
            <a:avLst/>
          </a:prstGeom>
        </p:spPr>
      </p:pic>
    </p:spTree>
    <p:extLst>
      <p:ext uri="{BB962C8B-B14F-4D97-AF65-F5344CB8AC3E}">
        <p14:creationId xmlns:p14="http://schemas.microsoft.com/office/powerpoint/2010/main" val="665113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EF7F-0541-AEAC-5255-0F78049B2F07}"/>
              </a:ext>
            </a:extLst>
          </p:cNvPr>
          <p:cNvSpPr>
            <a:spLocks noGrp="1"/>
          </p:cNvSpPr>
          <p:nvPr>
            <p:ph type="title"/>
          </p:nvPr>
        </p:nvSpPr>
        <p:spPr/>
        <p:txBody>
          <a:bodyPr/>
          <a:lstStyle/>
          <a:p>
            <a:r>
              <a:rPr lang="en-ES" dirty="0"/>
              <a:t>Configuration for ESA missions</a:t>
            </a:r>
          </a:p>
        </p:txBody>
      </p:sp>
      <p:sp>
        <p:nvSpPr>
          <p:cNvPr id="3" name="Content Placeholder 2">
            <a:extLst>
              <a:ext uri="{FF2B5EF4-FFF2-40B4-BE49-F238E27FC236}">
                <a16:creationId xmlns:a16="http://schemas.microsoft.com/office/drawing/2014/main" id="{310389C7-C437-E8BF-60E6-F8F4100F73F9}"/>
              </a:ext>
            </a:extLst>
          </p:cNvPr>
          <p:cNvSpPr>
            <a:spLocks noGrp="1"/>
          </p:cNvSpPr>
          <p:nvPr>
            <p:ph idx="1"/>
          </p:nvPr>
        </p:nvSpPr>
        <p:spPr/>
        <p:txBody>
          <a:bodyPr/>
          <a:lstStyle/>
          <a:p>
            <a:pPr marL="285750" indent="-285750">
              <a:buFont typeface="Arial" panose="020B0604020202020204" pitchFamily="34" charset="0"/>
              <a:buChar char="•"/>
            </a:pPr>
            <a:r>
              <a:rPr lang="en-ES" dirty="0"/>
              <a:t>The SPICE Kernels and Cosmographia configuration for each mission can be downloaded from:</a:t>
            </a:r>
          </a:p>
          <a:p>
            <a:pPr marL="1067076" lvl="1" indent="-285750">
              <a:buFont typeface="Arial" panose="020B0604020202020204" pitchFamily="34" charset="0"/>
              <a:buChar char="•"/>
            </a:pPr>
            <a:r>
              <a:rPr lang="en-ES" dirty="0"/>
              <a:t>BitBucket: </a:t>
            </a:r>
            <a:r>
              <a:rPr lang="en-GB" dirty="0">
                <a:hlinkClick r:id="rId2"/>
              </a:rPr>
              <a:t>https://s2e2.cosmos.esa.int/bitbucket/projects/SPICE_KERNELS</a:t>
            </a:r>
            <a:r>
              <a:rPr lang="en-ES" dirty="0"/>
              <a:t> ← Best Option!</a:t>
            </a:r>
          </a:p>
          <a:p>
            <a:pPr marL="1643521" lvl="2" indent="-285750">
              <a:buFont typeface="Arial" panose="020B0604020202020204" pitchFamily="34" charset="0"/>
              <a:buChar char="•"/>
            </a:pPr>
            <a:r>
              <a:rPr lang="en-ES" dirty="0">
                <a:solidFill>
                  <a:srgbClr val="C00000"/>
                </a:solidFill>
              </a:rPr>
              <a:t>git clone --depth 1 </a:t>
            </a:r>
            <a:r>
              <a:rPr lang="en-GB" dirty="0">
                <a:solidFill>
                  <a:srgbClr val="C00000"/>
                </a:solidFill>
              </a:rPr>
              <a:t>https://s2e2.cosmos.esa.int/bitbucket/</a:t>
            </a:r>
            <a:r>
              <a:rPr lang="en-GB" dirty="0" err="1">
                <a:solidFill>
                  <a:srgbClr val="C00000"/>
                </a:solidFill>
              </a:rPr>
              <a:t>scm</a:t>
            </a:r>
            <a:r>
              <a:rPr lang="en-GB" dirty="0">
                <a:solidFill>
                  <a:srgbClr val="C00000"/>
                </a:solidFill>
              </a:rPr>
              <a:t>/</a:t>
            </a:r>
            <a:r>
              <a:rPr lang="en-GB" dirty="0" err="1">
                <a:solidFill>
                  <a:srgbClr val="C00000"/>
                </a:solidFill>
              </a:rPr>
              <a:t>spice_kernels</a:t>
            </a:r>
            <a:r>
              <a:rPr lang="en-GB" dirty="0">
                <a:solidFill>
                  <a:srgbClr val="C00000"/>
                </a:solidFill>
              </a:rPr>
              <a:t>/</a:t>
            </a:r>
            <a:r>
              <a:rPr lang="en-GB" dirty="0" err="1">
                <a:solidFill>
                  <a:srgbClr val="C00000"/>
                </a:solidFill>
              </a:rPr>
              <a:t>bepicolombo.git</a:t>
            </a:r>
            <a:endParaRPr lang="en-ES" dirty="0">
              <a:solidFill>
                <a:srgbClr val="C00000"/>
              </a:solidFill>
            </a:endParaRPr>
          </a:p>
          <a:p>
            <a:pPr marL="1067076" lvl="1" indent="-285750">
              <a:buFont typeface="Arial" panose="020B0604020202020204" pitchFamily="34" charset="0"/>
              <a:buChar char="•"/>
            </a:pPr>
            <a:r>
              <a:rPr lang="en-ES" dirty="0"/>
              <a:t>FTP/HTTPS: </a:t>
            </a:r>
            <a:r>
              <a:rPr lang="en-GB" dirty="0">
                <a:hlinkClick r:id="rId3"/>
              </a:rPr>
              <a:t>http://spiftp.esac.esa.int/data/SPICE/</a:t>
            </a:r>
            <a:r>
              <a:rPr lang="en-GB" dirty="0"/>
              <a:t> </a:t>
            </a:r>
            <a:endParaRPr lang="en-ES" dirty="0"/>
          </a:p>
          <a:p>
            <a:pPr marL="1643521" lvl="2" indent="-285750">
              <a:buFont typeface="Arial" panose="020B0604020202020204" pitchFamily="34" charset="0"/>
              <a:buChar char="•"/>
            </a:pPr>
            <a:r>
              <a:rPr lang="en-ES" dirty="0"/>
              <a:t>ZIP file: </a:t>
            </a:r>
            <a:r>
              <a:rPr lang="en-GB" dirty="0">
                <a:hlinkClick r:id="rId4"/>
              </a:rPr>
              <a:t>http://spiftp.esac.esa.int/data/SPICE/BEPICOLOMBO/misc/skd/BEPICOLOMBO.zip</a:t>
            </a: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marL="1643521" lvl="2" indent="-285750">
              <a:buFont typeface="Arial" panose="020B0604020202020204" pitchFamily="34" charset="0"/>
              <a:buChar char="•"/>
            </a:pPr>
            <a:endParaRPr lang="en-GB" dirty="0"/>
          </a:p>
          <a:p>
            <a:pPr lvl="2"/>
            <a:endParaRPr lang="en-GB" dirty="0"/>
          </a:p>
          <a:p>
            <a:pPr marL="285750" indent="-285750">
              <a:buFont typeface="Arial" panose="020B0604020202020204" pitchFamily="34" charset="0"/>
              <a:buChar char="•"/>
            </a:pPr>
            <a:r>
              <a:rPr lang="en-GB" dirty="0"/>
              <a:t>After cloning/downloading the SPICE Kernel Dataset (SKD), there are just two steps to configure the mission:</a:t>
            </a:r>
            <a:r>
              <a:rPr lang="en-ES" dirty="0"/>
              <a:t> </a:t>
            </a:r>
          </a:p>
          <a:p>
            <a:pPr marL="1067076" lvl="1" indent="-285750">
              <a:buFont typeface="Arial" panose="020B0604020202020204" pitchFamily="34" charset="0"/>
              <a:buChar char="•"/>
            </a:pPr>
            <a:r>
              <a:rPr lang="en-ES" dirty="0"/>
              <a:t>Create local copy of the meta-kernel: </a:t>
            </a:r>
            <a:r>
              <a:rPr lang="en-ES" b="1" dirty="0"/>
              <a:t>cp kernels/mk/bc_plan.tm kernels/mk/bc_plan</a:t>
            </a:r>
            <a:r>
              <a:rPr lang="en-ES" b="1" dirty="0">
                <a:solidFill>
                  <a:srgbClr val="C00000"/>
                </a:solidFill>
              </a:rPr>
              <a:t>_local</a:t>
            </a:r>
            <a:r>
              <a:rPr lang="en-ES" b="1" dirty="0"/>
              <a:t>.tm</a:t>
            </a:r>
          </a:p>
          <a:p>
            <a:pPr marL="1067076" lvl="1" indent="-285750">
              <a:buFont typeface="Arial" panose="020B0604020202020204" pitchFamily="34" charset="0"/>
              <a:buChar char="•"/>
            </a:pPr>
            <a:r>
              <a:rPr lang="en-ES" dirty="0"/>
              <a:t>Update the PATH_VALUES in the local meta-kernel with the absolute path to your kernels directory</a:t>
            </a:r>
          </a:p>
          <a:p>
            <a:pPr marL="1643521" lvl="2" indent="-285750">
              <a:buFont typeface="Arial" panose="020B0604020202020204" pitchFamily="34" charset="0"/>
              <a:buChar char="•"/>
            </a:pPr>
            <a:r>
              <a:rPr lang="en-GB" sz="1800" b="1" dirty="0">
                <a:solidFill>
                  <a:srgbClr val="C00000"/>
                </a:solidFill>
                <a:effectLst/>
                <a:latin typeface="JetBrains Mono"/>
              </a:rPr>
              <a:t>PATH_VALUES       = ( '/Users/</a:t>
            </a:r>
            <a:r>
              <a:rPr lang="en-GB" sz="1800" b="1" dirty="0" err="1">
                <a:solidFill>
                  <a:srgbClr val="C00000"/>
                </a:solidFill>
                <a:effectLst/>
                <a:latin typeface="JetBrains Mono"/>
              </a:rPr>
              <a:t>aescalante</a:t>
            </a:r>
            <a:r>
              <a:rPr lang="en-GB" sz="1800" b="1" dirty="0">
                <a:solidFill>
                  <a:srgbClr val="C00000"/>
                </a:solidFill>
                <a:effectLst/>
                <a:latin typeface="JetBrains Mono"/>
              </a:rPr>
              <a:t>/spice/missions/</a:t>
            </a:r>
            <a:r>
              <a:rPr lang="en-GB" sz="1800" b="1" dirty="0" err="1">
                <a:solidFill>
                  <a:srgbClr val="C00000"/>
                </a:solidFill>
                <a:effectLst/>
                <a:latin typeface="JetBrains Mono"/>
              </a:rPr>
              <a:t>bc</a:t>
            </a:r>
            <a:r>
              <a:rPr lang="en-GB" sz="1800" b="1" dirty="0">
                <a:solidFill>
                  <a:srgbClr val="C00000"/>
                </a:solidFill>
                <a:effectLst/>
                <a:latin typeface="JetBrains Mono"/>
              </a:rPr>
              <a:t>/</a:t>
            </a:r>
            <a:r>
              <a:rPr lang="en-GB" sz="1800" b="1" dirty="0" err="1">
                <a:solidFill>
                  <a:srgbClr val="C00000"/>
                </a:solidFill>
                <a:effectLst/>
                <a:latin typeface="JetBrains Mono"/>
              </a:rPr>
              <a:t>bepicolombo</a:t>
            </a:r>
            <a:r>
              <a:rPr lang="en-GB" sz="1800" b="1" dirty="0">
                <a:solidFill>
                  <a:srgbClr val="C00000"/>
                </a:solidFill>
                <a:effectLst/>
                <a:latin typeface="JetBrains Mono"/>
              </a:rPr>
              <a:t>/kernels' )</a:t>
            </a:r>
          </a:p>
          <a:p>
            <a:pPr lvl="2"/>
            <a:endParaRPr lang="en-ES" dirty="0"/>
          </a:p>
        </p:txBody>
      </p:sp>
      <p:pic>
        <p:nvPicPr>
          <p:cNvPr id="4" name="Picture 3">
            <a:extLst>
              <a:ext uri="{FF2B5EF4-FFF2-40B4-BE49-F238E27FC236}">
                <a16:creationId xmlns:a16="http://schemas.microsoft.com/office/drawing/2014/main" id="{E08D525A-E9F5-B86B-92BB-462FAC7EB080}"/>
              </a:ext>
            </a:extLst>
          </p:cNvPr>
          <p:cNvPicPr>
            <a:picLocks noChangeAspect="1"/>
          </p:cNvPicPr>
          <p:nvPr/>
        </p:nvPicPr>
        <p:blipFill>
          <a:blip r:embed="rId5"/>
          <a:stretch>
            <a:fillRect/>
          </a:stretch>
        </p:blipFill>
        <p:spPr>
          <a:xfrm>
            <a:off x="921867" y="3065986"/>
            <a:ext cx="10090102" cy="1453392"/>
          </a:xfrm>
          <a:prstGeom prst="rect">
            <a:avLst/>
          </a:prstGeom>
        </p:spPr>
      </p:pic>
    </p:spTree>
    <p:extLst>
      <p:ext uri="{BB962C8B-B14F-4D97-AF65-F5344CB8AC3E}">
        <p14:creationId xmlns:p14="http://schemas.microsoft.com/office/powerpoint/2010/main" val="25841191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57995-D85D-A3C6-E846-C6AB04BC973C}"/>
              </a:ext>
            </a:extLst>
          </p:cNvPr>
          <p:cNvSpPr>
            <a:spLocks noGrp="1"/>
          </p:cNvSpPr>
          <p:nvPr>
            <p:ph type="title"/>
          </p:nvPr>
        </p:nvSpPr>
        <p:spPr/>
        <p:txBody>
          <a:bodyPr/>
          <a:lstStyle/>
          <a:p>
            <a:r>
              <a:rPr lang="en-ES" dirty="0"/>
              <a:t>Brand new Git Hooks!</a:t>
            </a:r>
          </a:p>
        </p:txBody>
      </p:sp>
      <p:sp>
        <p:nvSpPr>
          <p:cNvPr id="3" name="Content Placeholder 2">
            <a:extLst>
              <a:ext uri="{FF2B5EF4-FFF2-40B4-BE49-F238E27FC236}">
                <a16:creationId xmlns:a16="http://schemas.microsoft.com/office/drawing/2014/main" id="{60D97C61-0337-0C61-AFE9-C7BD2C6F5895}"/>
              </a:ext>
            </a:extLst>
          </p:cNvPr>
          <p:cNvSpPr>
            <a:spLocks noGrp="1"/>
          </p:cNvSpPr>
          <p:nvPr>
            <p:ph idx="1"/>
          </p:nvPr>
        </p:nvSpPr>
        <p:spPr/>
        <p:txBody>
          <a:bodyPr/>
          <a:lstStyle/>
          <a:p>
            <a:pPr marL="285750" indent="-285750">
              <a:buFont typeface="Arial" panose="020B0604020202020204" pitchFamily="34" charset="0"/>
              <a:buChar char="•"/>
            </a:pPr>
            <a:r>
              <a:rPr lang="en-ES" dirty="0"/>
              <a:t>The previous steps are mandatory to prepare a meta-kernel with an absolute path to the kernels that Cosmographia can load to access the data:</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endParaRPr lang="en-ES" dirty="0"/>
          </a:p>
        </p:txBody>
      </p:sp>
      <p:pic>
        <p:nvPicPr>
          <p:cNvPr id="4" name="Picture 3">
            <a:extLst>
              <a:ext uri="{FF2B5EF4-FFF2-40B4-BE49-F238E27FC236}">
                <a16:creationId xmlns:a16="http://schemas.microsoft.com/office/drawing/2014/main" id="{307E1A52-50A4-ABBB-04DF-5F907D55724B}"/>
              </a:ext>
            </a:extLst>
          </p:cNvPr>
          <p:cNvPicPr>
            <a:picLocks noChangeAspect="1"/>
          </p:cNvPicPr>
          <p:nvPr/>
        </p:nvPicPr>
        <p:blipFill>
          <a:blip r:embed="rId2"/>
          <a:stretch>
            <a:fillRect/>
          </a:stretch>
        </p:blipFill>
        <p:spPr>
          <a:xfrm>
            <a:off x="5133108" y="1298410"/>
            <a:ext cx="5437260" cy="2004989"/>
          </a:xfrm>
          <a:prstGeom prst="rect">
            <a:avLst/>
          </a:prstGeom>
        </p:spPr>
      </p:pic>
    </p:spTree>
    <p:extLst>
      <p:ext uri="{BB962C8B-B14F-4D97-AF65-F5344CB8AC3E}">
        <p14:creationId xmlns:p14="http://schemas.microsoft.com/office/powerpoint/2010/main" val="24168088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E11A6B-4480-F1B6-8A3A-7551A25110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7343F4B-354D-5033-555D-EDED36DA9640}"/>
              </a:ext>
            </a:extLst>
          </p:cNvPr>
          <p:cNvSpPr>
            <a:spLocks noGrp="1"/>
          </p:cNvSpPr>
          <p:nvPr>
            <p:ph type="title"/>
          </p:nvPr>
        </p:nvSpPr>
        <p:spPr/>
        <p:txBody>
          <a:bodyPr/>
          <a:lstStyle/>
          <a:p>
            <a:r>
              <a:rPr lang="en-ES" dirty="0"/>
              <a:t>Brand new Git Hooks!</a:t>
            </a:r>
          </a:p>
        </p:txBody>
      </p:sp>
      <p:sp>
        <p:nvSpPr>
          <p:cNvPr id="3" name="Content Placeholder 2">
            <a:extLst>
              <a:ext uri="{FF2B5EF4-FFF2-40B4-BE49-F238E27FC236}">
                <a16:creationId xmlns:a16="http://schemas.microsoft.com/office/drawing/2014/main" id="{46DCCBF4-3B7F-FFF9-C3B6-15D15C359AF8}"/>
              </a:ext>
            </a:extLst>
          </p:cNvPr>
          <p:cNvSpPr>
            <a:spLocks noGrp="1"/>
          </p:cNvSpPr>
          <p:nvPr>
            <p:ph idx="1"/>
          </p:nvPr>
        </p:nvSpPr>
        <p:spPr/>
        <p:txBody>
          <a:bodyPr/>
          <a:lstStyle/>
          <a:p>
            <a:pPr marL="285750" indent="-285750">
              <a:buFont typeface="Arial" panose="020B0604020202020204" pitchFamily="34" charset="0"/>
              <a:buChar char="•"/>
            </a:pPr>
            <a:r>
              <a:rPr lang="en-ES" dirty="0"/>
              <a:t>The previous steps are mandatory to prepare a meta-kernel with an absolute path to the kernels that Cosmographia can load to access the data:</a:t>
            </a:r>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pPr marL="285750" indent="-285750">
              <a:buFont typeface="Arial" panose="020B0604020202020204" pitchFamily="34" charset="0"/>
              <a:buChar char="•"/>
            </a:pPr>
            <a:endParaRPr lang="en-ES" dirty="0"/>
          </a:p>
          <a:p>
            <a:endParaRPr lang="en-ES" dirty="0"/>
          </a:p>
          <a:p>
            <a:pPr marL="285750" indent="-285750">
              <a:buFont typeface="Arial" panose="020B0604020202020204" pitchFamily="34" charset="0"/>
              <a:buChar char="•"/>
            </a:pPr>
            <a:r>
              <a:rPr lang="en-ES" dirty="0"/>
              <a:t>We have prepared a git hook distributed with the SKD in BitBucket to automatically do this!</a:t>
            </a:r>
          </a:p>
          <a:p>
            <a:pPr marL="1067076" lvl="1" indent="-285750">
              <a:buFont typeface="Arial" panose="020B0604020202020204" pitchFamily="34" charset="0"/>
              <a:buChar char="•"/>
            </a:pPr>
            <a:r>
              <a:rPr lang="en-GB" dirty="0">
                <a:hlinkClick r:id="rId2"/>
              </a:rPr>
              <a:t>http://spiftp.esac.esa.int/temp/ess/git_hooks.zip</a:t>
            </a:r>
            <a:r>
              <a:rPr lang="en-ES" dirty="0"/>
              <a:t> </a:t>
            </a:r>
          </a:p>
          <a:p>
            <a:pPr marL="1067076" lvl="1" indent="-285750">
              <a:buFont typeface="Arial" panose="020B0604020202020204" pitchFamily="34" charset="0"/>
              <a:buChar char="•"/>
            </a:pPr>
            <a:r>
              <a:rPr lang="en-GB" dirty="0"/>
              <a:t>E</a:t>
            </a:r>
            <a:r>
              <a:rPr lang="en-ES" dirty="0"/>
              <a:t>ither run the script </a:t>
            </a:r>
            <a:r>
              <a:rPr lang="en-GB" b="0" i="0" dirty="0">
                <a:effectLst/>
                <a:latin typeface="-apple-system"/>
                <a:hlinkClick r:id="rId3"/>
              </a:rPr>
              <a:t>update_local_mks.sh</a:t>
            </a:r>
            <a:r>
              <a:rPr lang="en-GB" b="0" i="0" dirty="0">
                <a:effectLst/>
                <a:latin typeface="-apple-system"/>
              </a:rPr>
              <a:t> </a:t>
            </a:r>
            <a:r>
              <a:rPr lang="en-GB" altLang="en-US" dirty="0"/>
              <a:t>from the SKD root folder to configure the local met—kernels</a:t>
            </a:r>
          </a:p>
          <a:p>
            <a:pPr marL="1643521" lvl="2" indent="-285750">
              <a:buFont typeface="Arial" panose="020B0604020202020204" pitchFamily="34" charset="0"/>
              <a:buChar char="•"/>
            </a:pPr>
            <a:r>
              <a:rPr lang="en-GB" altLang="en-US" dirty="0"/>
              <a:t>Linux and Mac: cd [SKD_PATH] &amp;&amp; ./</a:t>
            </a:r>
            <a:r>
              <a:rPr lang="en-GB" altLang="en-US" dirty="0" err="1"/>
              <a:t>misc</a:t>
            </a:r>
            <a:r>
              <a:rPr lang="en-GB" altLang="en-US" dirty="0"/>
              <a:t>/</a:t>
            </a:r>
            <a:r>
              <a:rPr lang="en-GB" altLang="en-US" dirty="0" err="1"/>
              <a:t>git_hooks</a:t>
            </a:r>
            <a:r>
              <a:rPr lang="en-GB" altLang="en-US" dirty="0"/>
              <a:t>/</a:t>
            </a:r>
            <a:r>
              <a:rPr lang="en-GB" altLang="en-US" dirty="0" err="1"/>
              <a:t>skd_post_merge</a:t>
            </a:r>
            <a:r>
              <a:rPr lang="en-GB" altLang="en-US" dirty="0"/>
              <a:t>/</a:t>
            </a:r>
            <a:r>
              <a:rPr lang="en-GB" altLang="en-US" dirty="0" err="1"/>
              <a:t>update_local_mks.sh</a:t>
            </a:r>
            <a:endParaRPr lang="en-GB" altLang="en-US" dirty="0"/>
          </a:p>
          <a:p>
            <a:pPr marL="1643521" lvl="2" indent="-285750">
              <a:buFont typeface="Arial" panose="020B0604020202020204" pitchFamily="34" charset="0"/>
              <a:buChar char="•"/>
            </a:pPr>
            <a:r>
              <a:rPr lang="en-GB" altLang="en-US" dirty="0"/>
              <a:t>Windows: cd [SKD_PATH] , </a:t>
            </a:r>
            <a:r>
              <a:rPr lang="en-GB" altLang="en-US" dirty="0" err="1"/>
              <a:t>misc</a:t>
            </a:r>
            <a:r>
              <a:rPr lang="en-GB" altLang="en-US" dirty="0"/>
              <a:t>/</a:t>
            </a:r>
            <a:r>
              <a:rPr lang="en-GB" altLang="en-US" dirty="0" err="1"/>
              <a:t>git_hooks</a:t>
            </a:r>
            <a:r>
              <a:rPr lang="en-GB" altLang="en-US" dirty="0"/>
              <a:t>/</a:t>
            </a:r>
            <a:r>
              <a:rPr lang="en-GB" altLang="en-US" dirty="0" err="1"/>
              <a:t>skd_post_merge</a:t>
            </a:r>
            <a:r>
              <a:rPr lang="en-GB" altLang="en-US" dirty="0"/>
              <a:t>/</a:t>
            </a:r>
            <a:r>
              <a:rPr lang="en-GB" altLang="en-US" dirty="0" err="1"/>
              <a:t>update_local_mks.bat</a:t>
            </a:r>
            <a:endParaRPr lang="en-GB" altLang="en-US" dirty="0"/>
          </a:p>
          <a:p>
            <a:pPr marL="1067076" lvl="1" indent="-285750">
              <a:buFont typeface="Arial" panose="020B0604020202020204" pitchFamily="34" charset="0"/>
              <a:buChar char="•"/>
            </a:pPr>
            <a:r>
              <a:rPr lang="en-GB" altLang="en-US" dirty="0"/>
              <a:t>Or install the git hooks so every time you pull updates or checkout branches the meta-kernels are automatically updated.</a:t>
            </a:r>
            <a:endParaRPr lang="en-ES" altLang="en-US" dirty="0"/>
          </a:p>
          <a:p>
            <a:pPr marL="1067076" lvl="1" indent="-285750">
              <a:buFont typeface="Arial" panose="020B0604020202020204" pitchFamily="34" charset="0"/>
              <a:buChar char="•"/>
            </a:pPr>
            <a:endParaRPr lang="en-ES" dirty="0"/>
          </a:p>
        </p:txBody>
      </p:sp>
      <p:pic>
        <p:nvPicPr>
          <p:cNvPr id="4" name="Picture 3">
            <a:extLst>
              <a:ext uri="{FF2B5EF4-FFF2-40B4-BE49-F238E27FC236}">
                <a16:creationId xmlns:a16="http://schemas.microsoft.com/office/drawing/2014/main" id="{BF67A5EC-1FDC-8656-7127-0264C88A5CC5}"/>
              </a:ext>
            </a:extLst>
          </p:cNvPr>
          <p:cNvPicPr>
            <a:picLocks noChangeAspect="1"/>
          </p:cNvPicPr>
          <p:nvPr/>
        </p:nvPicPr>
        <p:blipFill>
          <a:blip r:embed="rId4"/>
          <a:stretch>
            <a:fillRect/>
          </a:stretch>
        </p:blipFill>
        <p:spPr>
          <a:xfrm>
            <a:off x="5133108" y="1298410"/>
            <a:ext cx="5437260" cy="2004989"/>
          </a:xfrm>
          <a:prstGeom prst="rect">
            <a:avLst/>
          </a:prstGeom>
        </p:spPr>
      </p:pic>
      <p:sp>
        <p:nvSpPr>
          <p:cNvPr id="7" name="Rectangle 6">
            <a:extLst>
              <a:ext uri="{FF2B5EF4-FFF2-40B4-BE49-F238E27FC236}">
                <a16:creationId xmlns:a16="http://schemas.microsoft.com/office/drawing/2014/main" id="{C2C71539-8B7A-52CB-EE9B-AD72BB86E67B}"/>
              </a:ext>
            </a:extLst>
          </p:cNvPr>
          <p:cNvSpPr/>
          <p:nvPr/>
        </p:nvSpPr>
        <p:spPr>
          <a:xfrm>
            <a:off x="7678882" y="2732809"/>
            <a:ext cx="436418" cy="197427"/>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ES"/>
          </a:p>
        </p:txBody>
      </p:sp>
    </p:spTree>
    <p:extLst>
      <p:ext uri="{BB962C8B-B14F-4D97-AF65-F5344CB8AC3E}">
        <p14:creationId xmlns:p14="http://schemas.microsoft.com/office/powerpoint/2010/main" val="3100793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43E953-59EF-693D-EAEB-6E5265DF0C76}"/>
              </a:ext>
            </a:extLst>
          </p:cNvPr>
          <p:cNvSpPr>
            <a:spLocks noGrp="1"/>
          </p:cNvSpPr>
          <p:nvPr>
            <p:ph type="title"/>
          </p:nvPr>
        </p:nvSpPr>
        <p:spPr/>
        <p:txBody>
          <a:bodyPr/>
          <a:lstStyle/>
          <a:p>
            <a:r>
              <a:rPr lang="en-ES" dirty="0"/>
              <a:t>Brand new Git Hooks!</a:t>
            </a:r>
          </a:p>
        </p:txBody>
      </p:sp>
      <p:pic>
        <p:nvPicPr>
          <p:cNvPr id="4" name="Picture 3">
            <a:extLst>
              <a:ext uri="{FF2B5EF4-FFF2-40B4-BE49-F238E27FC236}">
                <a16:creationId xmlns:a16="http://schemas.microsoft.com/office/drawing/2014/main" id="{CB795D1D-DEDE-E724-D0EE-A2873FA09FEE}"/>
              </a:ext>
            </a:extLst>
          </p:cNvPr>
          <p:cNvPicPr>
            <a:picLocks noChangeAspect="1"/>
          </p:cNvPicPr>
          <p:nvPr/>
        </p:nvPicPr>
        <p:blipFill>
          <a:blip r:embed="rId2"/>
          <a:stretch>
            <a:fillRect/>
          </a:stretch>
        </p:blipFill>
        <p:spPr>
          <a:xfrm>
            <a:off x="75680" y="1104611"/>
            <a:ext cx="7193324" cy="5090824"/>
          </a:xfrm>
          <a:prstGeom prst="rect">
            <a:avLst/>
          </a:prstGeom>
        </p:spPr>
      </p:pic>
      <p:pic>
        <p:nvPicPr>
          <p:cNvPr id="5" name="Picture 4">
            <a:extLst>
              <a:ext uri="{FF2B5EF4-FFF2-40B4-BE49-F238E27FC236}">
                <a16:creationId xmlns:a16="http://schemas.microsoft.com/office/drawing/2014/main" id="{AFB046FA-682C-A279-2707-95B1BBD761B1}"/>
              </a:ext>
            </a:extLst>
          </p:cNvPr>
          <p:cNvPicPr>
            <a:picLocks noChangeAspect="1"/>
          </p:cNvPicPr>
          <p:nvPr/>
        </p:nvPicPr>
        <p:blipFill>
          <a:blip r:embed="rId3"/>
          <a:stretch>
            <a:fillRect/>
          </a:stretch>
        </p:blipFill>
        <p:spPr>
          <a:xfrm>
            <a:off x="7367153" y="1104611"/>
            <a:ext cx="4827057" cy="713798"/>
          </a:xfrm>
          <a:prstGeom prst="rect">
            <a:avLst/>
          </a:prstGeom>
        </p:spPr>
      </p:pic>
      <p:pic>
        <p:nvPicPr>
          <p:cNvPr id="6" name="Picture 5">
            <a:extLst>
              <a:ext uri="{FF2B5EF4-FFF2-40B4-BE49-F238E27FC236}">
                <a16:creationId xmlns:a16="http://schemas.microsoft.com/office/drawing/2014/main" id="{0EFB34BC-D247-F60E-EED5-4C3588D593FC}"/>
              </a:ext>
            </a:extLst>
          </p:cNvPr>
          <p:cNvPicPr>
            <a:picLocks noChangeAspect="1"/>
          </p:cNvPicPr>
          <p:nvPr/>
        </p:nvPicPr>
        <p:blipFill>
          <a:blip r:embed="rId4"/>
          <a:stretch>
            <a:fillRect/>
          </a:stretch>
        </p:blipFill>
        <p:spPr>
          <a:xfrm>
            <a:off x="7367152" y="1910340"/>
            <a:ext cx="4827057" cy="713798"/>
          </a:xfrm>
          <a:prstGeom prst="rect">
            <a:avLst/>
          </a:prstGeom>
        </p:spPr>
      </p:pic>
    </p:spTree>
    <p:extLst>
      <p:ext uri="{BB962C8B-B14F-4D97-AF65-F5344CB8AC3E}">
        <p14:creationId xmlns:p14="http://schemas.microsoft.com/office/powerpoint/2010/main" val="3712015751"/>
      </p:ext>
    </p:extLst>
  </p:cSld>
  <p:clrMapOvr>
    <a:masterClrMapping/>
  </p:clrMapOvr>
</p:sld>
</file>

<file path=ppt/theme/theme1.xml><?xml version="1.0" encoding="utf-8"?>
<a:theme xmlns:a="http://schemas.openxmlformats.org/drawingml/2006/main" name="ESA_Presentation_DARK">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9330923B-8557-418D-B6D0-2539E05C9992}"/>
    </a:ext>
  </a:extLst>
</a:theme>
</file>

<file path=ppt/theme/theme2.xml><?xml version="1.0" encoding="utf-8"?>
<a:theme xmlns:a="http://schemas.openxmlformats.org/drawingml/2006/main" name="ESA_Presentation_DARK_BG">
  <a:themeElements>
    <a:clrScheme name="ESA Presentation 2020 Dark">
      <a:dk1>
        <a:srgbClr val="003249"/>
      </a:dk1>
      <a:lt1>
        <a:srgbClr val="FEFFFF"/>
      </a:lt1>
      <a:dk2>
        <a:srgbClr val="335E6E"/>
      </a:dk2>
      <a:lt2>
        <a:srgbClr val="E7E8E3"/>
      </a:lt2>
      <a:accent1>
        <a:srgbClr val="00AE9C"/>
      </a:accent1>
      <a:accent2>
        <a:srgbClr val="EC1A2F"/>
      </a:accent2>
      <a:accent3>
        <a:srgbClr val="FBAB18"/>
      </a:accent3>
      <a:accent4>
        <a:srgbClr val="009BDA"/>
      </a:accent4>
      <a:accent5>
        <a:srgbClr val="8096A6"/>
      </a:accent5>
      <a:accent6>
        <a:srgbClr val="E7E8E3"/>
      </a:accent6>
      <a:hlink>
        <a:srgbClr val="6DCFF6"/>
      </a:hlink>
      <a:folHlink>
        <a:srgbClr val="009BDA"/>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0DBC44A8-7EC4-4182-BF87-7936273255B5}"/>
    </a:ext>
  </a:extLst>
</a:theme>
</file>

<file path=ppt/theme/theme3.xml><?xml version="1.0" encoding="utf-8"?>
<a:theme xmlns:a="http://schemas.openxmlformats.org/drawingml/2006/main" name="ESA_Presentation_CLEAR">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5728CBC8-CAA7-4071-9A7F-DE59D54759B9}"/>
    </a:ext>
  </a:extLst>
</a:theme>
</file>

<file path=ppt/theme/theme4.xml><?xml version="1.0" encoding="utf-8"?>
<a:theme xmlns:a="http://schemas.openxmlformats.org/drawingml/2006/main" name="ESA_Presentation_CLEAR_BG">
  <a:themeElements>
    <a:clrScheme name="ESA Presentation 2020 Light">
      <a:dk1>
        <a:srgbClr val="003249"/>
      </a:dk1>
      <a:lt1>
        <a:srgbClr val="FEFFFF"/>
      </a:lt1>
      <a:dk2>
        <a:srgbClr val="335E6E"/>
      </a:dk2>
      <a:lt2>
        <a:srgbClr val="E7E8E3"/>
      </a:lt2>
      <a:accent1>
        <a:srgbClr val="75C8AE"/>
      </a:accent1>
      <a:accent2>
        <a:srgbClr val="F06669"/>
      </a:accent2>
      <a:accent3>
        <a:srgbClr val="FFCC4D"/>
      </a:accent3>
      <a:accent4>
        <a:srgbClr val="6DCFF6"/>
      </a:accent4>
      <a:accent5>
        <a:srgbClr val="8096A6"/>
      </a:accent5>
      <a:accent6>
        <a:srgbClr val="E7E8E3"/>
      </a:accent6>
      <a:hlink>
        <a:srgbClr val="009BDA"/>
      </a:hlink>
      <a:folHlink>
        <a:srgbClr val="75C8A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20_ESA_Presentation.potx" id="{8967B6AB-2C75-400A-B182-0E6B80AF08E2}" vid="{1F39E543-2EA0-41BF-9658-26CFC9ECB450}"/>
    </a:ext>
  </a:ext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ESA_Documents" ma:contentTypeID="0x010100B93108F87DD4F24BAE6D0E809C37974D000FC206F40FA8F44792B0B25BFFF4A9D0" ma:contentTypeVersion="43" ma:contentTypeDescription="" ma:contentTypeScope="" ma:versionID="9b1703045571109d1041c6f1d6402cb6">
  <xsd:schema xmlns:xsd="http://www.w3.org/2001/XMLSchema" xmlns:xs="http://www.w3.org/2001/XMLSchema" xmlns:p="http://schemas.microsoft.com/office/2006/metadata/properties" xmlns:ns2="ddc99d1b-0883-4f2c-a8e6-6d8ebaa0e5d6" xmlns:ns3="http://schemas.microsoft.com/sharepoint/v3/fields" xmlns:ns4="http://schemas.microsoft.com/sharepoint/v4" targetNamespace="http://schemas.microsoft.com/office/2006/metadata/properties" ma:root="true" ma:fieldsID="8aee6ade98337e03742b7c59ef1ca971" ns2:_="" ns3:_="" ns4:_="">
    <xsd:import namespace="ddc99d1b-0883-4f2c-a8e6-6d8ebaa0e5d6"/>
    <xsd:import namespace="http://schemas.microsoft.com/sharepoint/v3/fields"/>
    <xsd:import namespace="http://schemas.microsoft.com/sharepoint/v4"/>
    <xsd:element name="properties">
      <xsd:complexType>
        <xsd:sequence>
          <xsd:element name="documentManagement">
            <xsd:complexType>
              <xsd:all>
                <xsd:element ref="ns2:Document_x0020_Type" minOccurs="0"/>
                <xsd:element ref="ns2:Reference" minOccurs="0"/>
                <xsd:element ref="ns2:Assign_x0020_document_x0020_reference" minOccurs="0"/>
                <xsd:element ref="ns2:Classification" minOccurs="0"/>
                <xsd:element ref="ns2:Classification_x0020_Caveat" minOccurs="0"/>
                <xsd:element ref="ns2:Issue_x0020_Date" minOccurs="0"/>
                <xsd:element ref="ns2:Issue" minOccurs="0"/>
                <xsd:element ref="ns3:Revision" minOccurs="0"/>
                <xsd:element ref="ns3:Status" minOccurs="0"/>
                <xsd:element ref="ns2:Distribution" minOccurs="0"/>
                <xsd:element ref="ns2:Organisational_x0020_entity" minOccurs="0"/>
                <xsd:element ref="ns2:_dlc_DocId" minOccurs="0"/>
                <xsd:element ref="ns2:_dlc_DocIdUrl" minOccurs="0"/>
                <xsd:element ref="ns2:_dlc_DocIdPersistId" minOccurs="0"/>
                <xsd:element ref="ns2:In_iShare" minOccurs="0"/>
                <xsd:element ref="ns2:AutoSync" minOccurs="0"/>
                <xsd:element ref="ns4:IconOverla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dc99d1b-0883-4f2c-a8e6-6d8ebaa0e5d6" elementFormDefault="qualified">
    <xsd:import namespace="http://schemas.microsoft.com/office/2006/documentManagement/types"/>
    <xsd:import namespace="http://schemas.microsoft.com/office/infopath/2007/PartnerControls"/>
    <xsd:element name="Document_x0020_Type" ma:index="2" nillable="true" ma:displayName="Document Type" ma:format="Dropdown" ma:internalName="Document_x0020_Type">
      <xsd:simpleType>
        <xsd:restriction base="dms:Choice">
          <xsd:enumeration value="AD - Assumption Document"/>
          <xsd:enumeration value="AN - Analysis"/>
          <xsd:enumeration value="AO - Announcement of Opportunity"/>
          <xsd:enumeration value="AR - Article"/>
          <xsd:enumeration value="BR - Brochure"/>
          <xsd:enumeration value="CCN - Contract Change Notice"/>
          <xsd:enumeration value="CE - Certificate (Certificate / Statement of Conformance, etc.)"/>
          <xsd:enumeration value="CO - Contract / Rider"/>
          <xsd:enumeration value="CP - Change Proposal (Engineering / Document)"/>
          <xsd:enumeration value="CR - Change Request (Engineering / Configuration)"/>
          <xsd:enumeration value="CT - Cost Documents (Estimate / CaC / CtC, etc)"/>
          <xsd:enumeration value="DCR - Cost Documents (Estimate / CaC / CtC, etc)"/>
          <xsd:enumeration value="DD - Design Description / Document"/>
          <xsd:enumeration value="DEC - Declaration"/>
          <xsd:enumeration value="DN - Delivery Notice / Release Notice / Transfer Notice"/>
          <xsd:enumeration value="DP - Data Package"/>
          <xsd:enumeration value="DRD - Document Requirements Definition"/>
          <xsd:enumeration value="DW - Drawing / Diagram"/>
          <xsd:enumeration value="EM - E-mail"/>
          <xsd:enumeration value="EX - Executive Summary"/>
          <xsd:enumeration value="FAX - Fax"/>
          <xsd:enumeration value="FI - File (Software / Configuration / Network)"/>
          <xsd:enumeration value="HO - Handout / Presentation"/>
          <xsd:enumeration value="IF - Interface Requirement / Specification / Interface Control Document / EID"/>
          <xsd:enumeration value="INS - Instruction"/>
          <xsd:enumeration value="ITT - Invitation to Tender"/>
          <xsd:enumeration value="LB - Logbook"/>
          <xsd:enumeration value="LE - Letter"/>
          <xsd:enumeration value="LEG - Legal Text"/>
          <xsd:enumeration value="LI - List"/>
          <xsd:enumeration value="MAN - Manual / User Guide / Handbook"/>
          <xsd:enumeration value="MIN - Minutes of Meeting"/>
          <xsd:enumeration value="ML - Model"/>
          <xsd:enumeration value="MO - Memorandum"/>
          <xsd:enumeration value="MOU - Agreement / Memorandum of Understanding"/>
          <xsd:enumeration value="MX - Matrix / Compliance"/>
          <xsd:enumeration value="NC - Non-Conformance"/>
          <xsd:enumeration value="NDA - Non-disclosure agreement"/>
          <xsd:enumeration value="OD - Operations Document"/>
          <xsd:enumeration value="OJ - Agenda"/>
          <xsd:enumeration value="PG - Progress Report / Status Report"/>
          <xsd:enumeration value="PL - Plan"/>
          <xsd:enumeration value="PO - Proposal"/>
          <xsd:enumeration value="POL - Policy Document"/>
          <xsd:enumeration value="PR - Procedure"/>
          <xsd:enumeration value="PT - Product Tree"/>
          <xsd:enumeration value="RD - Request for Deviation"/>
          <xsd:enumeration value="REC - Record"/>
          <xsd:enumeration value="REG - Regulation"/>
          <xsd:enumeration value="RES - Resolution"/>
          <xsd:enumeration value="RFQ - Request for Quotation"/>
          <xsd:enumeration value="RP - Report (Technical, Budget, Cost, Manpower, Travel, Audit, etc.)"/>
          <xsd:enumeration value="RS - Requirement Document / Specification (System, Subsystem, Unit, Equipment level)"/>
          <xsd:enumeration value="RW - Request for Waiver"/>
          <xsd:enumeration value="SC - Schedule / Network / Barchart / Chart"/>
          <xsd:enumeration value="SLA - Service Level Agreement"/>
          <xsd:enumeration value="SOW - Statement of Work"/>
          <xsd:enumeration value="SP - Specifications"/>
          <xsd:enumeration value="ST - Standards"/>
          <xsd:enumeration value="TC - Tender Conditions"/>
          <xsd:enumeration value="TN - Technical Note"/>
          <xsd:enumeration value="TOR - Terms of Reference"/>
          <xsd:enumeration value="TP - Test Procedure/Test Plan"/>
          <xsd:enumeration value="TR - Test Report / Test Result"/>
          <xsd:enumeration value="TS - Test Specification"/>
          <xsd:enumeration value="VC - Verification Control Document"/>
          <xsd:enumeration value="WBS - Work Breakdown Structure"/>
          <xsd:enumeration value="WI - Work Instruction"/>
          <xsd:enumeration value="WP - Working Paper"/>
          <xsd:enumeration value="WPD - Work Package Description"/>
          <xsd:enumeration value="AD"/>
          <xsd:enumeration value="AN"/>
          <xsd:enumeration value="AO"/>
          <xsd:enumeration value="AR"/>
          <xsd:enumeration value="BR"/>
          <xsd:enumeration value="CE"/>
          <xsd:enumeration value="CCN"/>
          <xsd:enumeration value="CO"/>
          <xsd:enumeration value="CP"/>
          <xsd:enumeration value="CR"/>
          <xsd:enumeration value="CT"/>
          <xsd:enumeration value="DEC"/>
          <xsd:enumeration value="DCR"/>
          <xsd:enumeration value="DD"/>
          <xsd:enumeration value="DN"/>
          <xsd:enumeration value="DP"/>
          <xsd:enumeration value="DRD"/>
          <xsd:enumeration value="DW"/>
          <xsd:enumeration value="EM"/>
          <xsd:enumeration value="EX"/>
          <xsd:enumeration value="FI"/>
          <xsd:enumeration value="FAX"/>
          <xsd:enumeration value="HO"/>
          <xsd:enumeration value="IF"/>
          <xsd:enumeration value="INS"/>
          <xsd:enumeration value="ITT"/>
          <xsd:enumeration value="LB"/>
          <xsd:enumeration value="LE"/>
          <xsd:enumeration value="LEG"/>
          <xsd:enumeration value="LI"/>
          <xsd:enumeration value="MAN"/>
          <xsd:enumeration value="ML"/>
          <xsd:enumeration value="MIN"/>
          <xsd:enumeration value="MO"/>
          <xsd:enumeration value="MOU"/>
          <xsd:enumeration value="MX"/>
          <xsd:enumeration value="NC"/>
          <xsd:enumeration value="NDA"/>
          <xsd:enumeration value="OD"/>
          <xsd:enumeration value="OJ"/>
          <xsd:enumeration value="POL"/>
          <xsd:enumeration value="PG"/>
          <xsd:enumeration value="PL"/>
          <xsd:enumeration value="PO"/>
          <xsd:enumeration value="PR"/>
          <xsd:enumeration value="PT"/>
          <xsd:enumeration value="REG"/>
          <xsd:enumeration value="RD"/>
          <xsd:enumeration value="REC"/>
          <xsd:enumeration value="RP"/>
          <xsd:enumeration value="RFQ"/>
          <xsd:enumeration value="RS"/>
          <xsd:enumeration value="RW"/>
          <xsd:enumeration value="RES"/>
          <xsd:enumeration value="SC"/>
          <xsd:enumeration value="SLA"/>
          <xsd:enumeration value="SP"/>
          <xsd:enumeration value="ST"/>
          <xsd:enumeration value="SOW"/>
          <xsd:enumeration value="TC"/>
          <xsd:enumeration value="TOR"/>
          <xsd:enumeration value="TN"/>
          <xsd:enumeration value="TP"/>
          <xsd:enumeration value="TR"/>
          <xsd:enumeration value="TS"/>
          <xsd:enumeration value="VC"/>
          <xsd:enumeration value="WBS"/>
          <xsd:enumeration value="WI"/>
          <xsd:enumeration value="WP"/>
          <xsd:enumeration value="WPD"/>
        </xsd:restriction>
      </xsd:simpleType>
    </xsd:element>
    <xsd:element name="Reference" ma:index="3" nillable="true" ma:displayName="Reference" ma:internalName="Reference">
      <xsd:simpleType>
        <xsd:restriction base="dms:Text">
          <xsd:maxLength value="255"/>
        </xsd:restriction>
      </xsd:simpleType>
    </xsd:element>
    <xsd:element name="Assign_x0020_document_x0020_reference" ma:index="4" nillable="true" ma:displayName="Assign document reference" ma:default="0" ma:internalName="Assign_x0020_document_x0020_reference">
      <xsd:simpleType>
        <xsd:restriction base="dms:Boolean"/>
      </xsd:simpleType>
    </xsd:element>
    <xsd:element name="Classification" ma:index="6" nillable="true" ma:displayName="Classification" ma:format="Dropdown" ma:internalName="Classification" ma:readOnly="false">
      <xsd:simpleType>
        <xsd:restriction base="dms:Choice">
          <xsd:enumeration value="ESA UNCLASSIFIED – Releasable to the Public"/>
          <xsd:enumeration value="ESA UNCLASSIFIED – For ESA Official Use Only"/>
          <xsd:enumeration value="ESA UNCLASSIFIED – Limited Distribution"/>
          <xsd:enumeration value="ESA UNCLASSIFIED – Sensitive Personal Data"/>
          <xsd:enumeration value="ESA UNCLASSIFIED - For Official Use"/>
          <xsd:enumeration value="ESA UNCLASSIFIED - For Internal Use"/>
          <xsd:enumeration value="ESA UNCLASSIFIED - Proprietary Information"/>
          <xsd:enumeration value="ESA UNCLASSIFIED - Personnel in Confidence"/>
          <xsd:enumeration value="ESA UNCLASSIFIED - Medical in Confidence"/>
          <xsd:enumeration value="ESA UNCLASSIFIED ITT - For Internal Use - Limited Distribution"/>
          <xsd:enumeration value="ESA UNCLASSIFIED TEB - For Internal Use - Limited Distribution"/>
          <xsd:enumeration value="ESA UNCLASSIFIED - Proprietary Information - Limited Distribution"/>
          <xsd:enumeration value="ESA Unclassified – For Official Use – Privileged – OBSOLETE"/>
          <xsd:enumeration value="ESA Unclassified – For Internal Use – Privileged – OBSOLETE"/>
          <xsd:enumeration value="ESA Unclassified – Proprietary Information – Privileged – OBSOLETE"/>
          <xsd:enumeration value="Non-ESA document"/>
          <xsd:enumeration value="Non-ESA document - Proprietary Information"/>
          <xsd:enumeration value="ESA Restricted – OBSOLETE"/>
          <xsd:enumeration value="ESA Confidential – OBSOLETE"/>
          <xsd:enumeration value="ESA Secret – OBSOLETE"/>
        </xsd:restriction>
      </xsd:simpleType>
    </xsd:element>
    <xsd:element name="Classification_x0020_Caveat" ma:index="7" nillable="true" ma:displayName="Classification Caveat" ma:description="Please use this field only in case of documents classified as &quot;For Internal Use&quot; and &quot;Proprietary Information&quot;" ma:internalName="Classification_x0020_Caveat">
      <xsd:simpleType>
        <xsd:restriction base="dms:Text">
          <xsd:maxLength value="255"/>
        </xsd:restriction>
      </xsd:simpleType>
    </xsd:element>
    <xsd:element name="Issue_x0020_Date" ma:index="8" nillable="true" ma:displayName="Issue Date" ma:format="DateOnly" ma:internalName="Issue_x0020_Date">
      <xsd:simpleType>
        <xsd:restriction base="dms:DateTime"/>
      </xsd:simpleType>
    </xsd:element>
    <xsd:element name="Issue" ma:index="9" nillable="true" ma:displayName="Issue" ma:internalName="Issue">
      <xsd:simpleType>
        <xsd:restriction base="dms:Text">
          <xsd:maxLength value="4"/>
        </xsd:restriction>
      </xsd:simpleType>
    </xsd:element>
    <xsd:element name="Distribution" ma:index="12" nillable="true" ma:displayName="Distribution" ma:internalName="Distribution">
      <xsd:simpleType>
        <xsd:restriction base="dms:Text">
          <xsd:maxLength value="255"/>
        </xsd:restriction>
      </xsd:simpleType>
    </xsd:element>
    <xsd:element name="Organisational_x0020_entity" ma:index="13" nillable="true" ma:displayName="Organisational entity" ma:internalName="Organisational_x0020_entity">
      <xsd:simpleType>
        <xsd:restriction base="dms:Text">
          <xsd:maxLength value="255"/>
        </xsd:restriction>
      </xsd:simpleType>
    </xsd:element>
    <xsd:element name="_dlc_DocId" ma:index="22" nillable="true" ma:displayName="Document ID Value" ma:description="The value of the document ID assigned to this item." ma:internalName="_dlc_DocId" ma:readOnly="true">
      <xsd:simpleType>
        <xsd:restriction base="dms:Text"/>
      </xsd:simpleType>
    </xsd:element>
    <xsd:element name="_dlc_DocIdUrl" ma:index="2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4" nillable="true" ma:displayName="Persist ID" ma:description="Keep ID on add." ma:hidden="true" ma:internalName="_dlc_DocIdPersistId" ma:readOnly="true">
      <xsd:simpleType>
        <xsd:restriction base="dms:Boolean"/>
      </xsd:simpleType>
    </xsd:element>
    <xsd:element name="In_iShare" ma:index="25" nillable="true" ma:displayName="In_iShare" ma:default="0" ma:internalName="In_iShare">
      <xsd:simpleType>
        <xsd:restriction base="dms:Boolean"/>
      </xsd:simpleType>
    </xsd:element>
    <xsd:element name="AutoSync" ma:index="26" nillable="true" ma:displayName="AutoSync" ma:default="0" ma:internalName="AutoSync">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fields" elementFormDefault="qualified">
    <xsd:import namespace="http://schemas.microsoft.com/office/2006/documentManagement/types"/>
    <xsd:import namespace="http://schemas.microsoft.com/office/infopath/2007/PartnerControls"/>
    <xsd:element name="Revision" ma:index="10" nillable="true" ma:displayName="Revision" ma:internalName="Revision">
      <xsd:simpleType>
        <xsd:restriction base="dms:Text">
          <xsd:maxLength value="4"/>
        </xsd:restriction>
      </xsd:simpleType>
    </xsd:element>
    <xsd:element name="Status" ma:index="11" nillable="true" ma:displayName="Status" ma:format="Dropdown" ma:internalName="Status">
      <xsd:simpleType>
        <xsd:restriction base="dms:Choice">
          <xsd:enumeration value="N/A"/>
          <xsd:enumeration value="For Information Only"/>
          <xsd:enumeration value="Draft"/>
          <xsd:enumeration value="Under Review"/>
          <xsd:enumeration value="Approved"/>
          <xsd:enumeration value="ESA Approved"/>
          <xsd:enumeration value="Issued"/>
          <xsd:enumeration value="Rejected"/>
          <xsd:enumeration value="Withdrawn"/>
          <xsd:enumeration value="Superseded"/>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IconOverlay" ma:index="27" nillable="true" ma:displayName="IconOverlay" ma:hidden="true" ma:internalName="IconOverlay">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ma:index="5" ma:displayName="Author"/>
        <xsd:element ref="dcterms:created" minOccurs="0" maxOccurs="1"/>
        <xsd:element ref="dc:identifier" minOccurs="0" maxOccurs="1"/>
        <xsd:element name="contentType" minOccurs="0" maxOccurs="1" type="xsd:string" ma:index="17" ma:displayName="Content Type"/>
        <xsd:element ref="dc:title" minOccurs="0" maxOccurs="1" ma:index="1" ma:displayName="Title"/>
        <xsd:element ref="dc:subject" minOccurs="0" maxOccurs="1"/>
        <xsd:element ref="dc:description" minOccurs="0" maxOccurs="1" ma:index="15" ma:displayName="Comments"/>
        <xsd:element name="keywords" minOccurs="0" maxOccurs="1" type="xsd:string" ma:index="14" ma:displayName="Keywords"/>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istribution xmlns="ddc99d1b-0883-4f2c-a8e6-6d8ebaa0e5d6" xsi:nil="true"/>
    <Organisational_x0020_entity xmlns="ddc99d1b-0883-4f2c-a8e6-6d8ebaa0e5d6" xsi:nil="true"/>
    <Document_x0020_Type xmlns="ddc99d1b-0883-4f2c-a8e6-6d8ebaa0e5d6">HO - Handout / Presentation</Document_x0020_Type>
    <Revision xmlns="http://schemas.microsoft.com/sharepoint/v3/fields">0</Revision>
    <IconOverlay xmlns="http://schemas.microsoft.com/sharepoint/v4" xsi:nil="true"/>
    <In_iShare xmlns="ddc99d1b-0883-4f2c-a8e6-6d8ebaa0e5d6">false</In_iShare>
    <Classification xmlns="ddc99d1b-0883-4f2c-a8e6-6d8ebaa0e5d6">ESA UNCLASSIFIED - For ESA Official Use Only</Classification>
    <Issue_x0020_Date xmlns="ddc99d1b-0883-4f2c-a8e6-6d8ebaa0e5d6">2020-08-04T22:00:00+00:00</Issue_x0020_Date>
    <Issue xmlns="ddc99d1b-0883-4f2c-a8e6-6d8ebaa0e5d6">0</Issue>
    <Reference xmlns="ddc99d1b-0883-4f2c-a8e6-6d8ebaa0e5d6" xsi:nil="true"/>
    <Assign_x0020_document_x0020_reference xmlns="ddc99d1b-0883-4f2c-a8e6-6d8ebaa0e5d6">false</Assign_x0020_document_x0020_reference>
    <Classification_x0020_Caveat xmlns="ddc99d1b-0883-4f2c-a8e6-6d8ebaa0e5d6" xsi:nil="true"/>
    <AutoSync xmlns="ddc99d1b-0883-4f2c-a8e6-6d8ebaa0e5d6">false</AutoSync>
    <Status xmlns="http://schemas.microsoft.com/sharepoint/v3/fields">N/A</Status>
    <_dlc_DocId xmlns="ddc99d1b-0883-4f2c-a8e6-6d8ebaa0e5d6">PKKMWAM5UKCP-1108600927-1287</_dlc_DocId>
    <_dlc_DocIdUrl xmlns="ddc99d1b-0883-4f2c-a8e6-6d8ebaa0e5d6">
      <Url>https://esateamsite.sso.esa.int/support/EOT2018/_layouts/15/DocIdRedir.aspx?ID=PKKMWAM5UKCP-1108600927-1287</Url>
      <Description>PKKMWAM5UKCP-1108600927-1287</Description>
    </_dlc_DocIdUrl>
  </documentManagement>
</p:properties>
</file>

<file path=customXml/item3.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783E3FC-67DA-4725-BDDF-DC15FF75603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dc99d1b-0883-4f2c-a8e6-6d8ebaa0e5d6"/>
    <ds:schemaRef ds:uri="http://schemas.microsoft.com/sharepoint/v3/fields"/>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22279E-2C4C-4C93-8498-455A58D1433E}">
  <ds:schemaRefs>
    <ds:schemaRef ds:uri="http://purl.org/dc/elements/1.1/"/>
    <ds:schemaRef ds:uri="http://schemas.microsoft.com/office/2006/metadata/properties"/>
    <ds:schemaRef ds:uri="http://schemas.microsoft.com/sharepoint/v4"/>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schemas.microsoft.com/sharepoint/v3/fields"/>
    <ds:schemaRef ds:uri="ddc99d1b-0883-4f2c-a8e6-6d8ebaa0e5d6"/>
    <ds:schemaRef ds:uri="http://www.w3.org/XML/1998/namespace"/>
    <ds:schemaRef ds:uri="http://purl.org/dc/dcmitype/"/>
  </ds:schemaRefs>
</ds:datastoreItem>
</file>

<file path=customXml/itemProps3.xml><?xml version="1.0" encoding="utf-8"?>
<ds:datastoreItem xmlns:ds="http://schemas.openxmlformats.org/officeDocument/2006/customXml" ds:itemID="{6D573401-998D-45E4-9CC0-0B59B0B357BD}">
  <ds:schemaRefs>
    <ds:schemaRef ds:uri="http://schemas.microsoft.com/sharepoint/events"/>
  </ds:schemaRefs>
</ds:datastoreItem>
</file>

<file path=customXml/itemProps4.xml><?xml version="1.0" encoding="utf-8"?>
<ds:datastoreItem xmlns:ds="http://schemas.openxmlformats.org/officeDocument/2006/customXml" ds:itemID="{548D79E0-F545-4A75-B39D-7B8AF1D9BA85}">
  <ds:schemaRefs>
    <ds:schemaRef ds:uri="http://schemas.microsoft.com/sharepoint/v3/contenttype/forms"/>
  </ds:schemaRefs>
</ds:datastoreItem>
</file>

<file path=docMetadata/LabelInfo.xml><?xml version="1.0" encoding="utf-8"?>
<clbl:labelList xmlns:clbl="http://schemas.microsoft.com/office/2020/mipLabelMetadata">
  <clbl:label id="{3976fa30-1907-4356-8241-62ea5e1c0256}" enabled="1" method="Standard" siteId="{9a5cacd0-2bef-4dd7-ac5c-7ebe1f54f495}" contentBits="0" removed="0"/>
</clbl:labelList>
</file>

<file path=docProps/app.xml><?xml version="1.0" encoding="utf-8"?>
<Properties xmlns="http://schemas.openxmlformats.org/officeDocument/2006/extended-properties" xmlns:vt="http://schemas.openxmlformats.org/officeDocument/2006/docPropsVTypes">
  <Template>ESA_Presentation_DARK</Template>
  <TotalTime>10297</TotalTime>
  <Words>1089</Words>
  <Application>Microsoft Macintosh PowerPoint</Application>
  <PresentationFormat>Custom</PresentationFormat>
  <Paragraphs>145</Paragraphs>
  <Slides>25</Slides>
  <Notes>1</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25</vt:i4>
      </vt:variant>
    </vt:vector>
  </HeadingPairs>
  <TitlesOfParts>
    <vt:vector size="36" baseType="lpstr">
      <vt:lpstr>-apple-system</vt:lpstr>
      <vt:lpstr>Arial</vt:lpstr>
      <vt:lpstr>Calibri</vt:lpstr>
      <vt:lpstr>Courier New</vt:lpstr>
      <vt:lpstr>JetBrains Mono</vt:lpstr>
      <vt:lpstr>Verdana</vt:lpstr>
      <vt:lpstr>Wingdings</vt:lpstr>
      <vt:lpstr>ESA_Presentation_DARK</vt:lpstr>
      <vt:lpstr>ESA_Presentation_DARK_BG</vt:lpstr>
      <vt:lpstr>ESA_Presentation_CLEAR</vt:lpstr>
      <vt:lpstr>ESA_Presentation_CLEAR_BG</vt:lpstr>
      <vt:lpstr>PowerPoint Presentation</vt:lpstr>
      <vt:lpstr>Configuration for ESA missions</vt:lpstr>
      <vt:lpstr>Configuration for ESA missions</vt:lpstr>
      <vt:lpstr>Configuration for ESA missions</vt:lpstr>
      <vt:lpstr>Sensor Catalog Files</vt:lpstr>
      <vt:lpstr>Configuration for ESA missions</vt:lpstr>
      <vt:lpstr>Brand new Git Hooks!</vt:lpstr>
      <vt:lpstr>Brand new Git Hooks!</vt:lpstr>
      <vt:lpstr>Brand new Git Hooks!</vt:lpstr>
      <vt:lpstr>Loading the mission scenario</vt:lpstr>
      <vt:lpstr>Visualizing the spacecraft</vt:lpstr>
      <vt:lpstr>ExoMars Rover</vt:lpstr>
      <vt:lpstr>Hera and its cubesats</vt:lpstr>
      <vt:lpstr>BepiColombo MCAM</vt:lpstr>
      <vt:lpstr>BepiColombo MCAM</vt:lpstr>
      <vt:lpstr>Shape Models and DSKs</vt:lpstr>
      <vt:lpstr>JUICE Regions of Intereset</vt:lpstr>
      <vt:lpstr>JUICE Cosmographia Plugin</vt:lpstr>
      <vt:lpstr>Scene loading based on metakernels</vt:lpstr>
      <vt:lpstr>Sensors</vt:lpstr>
      <vt:lpstr>Minor moons and Science models</vt:lpstr>
      <vt:lpstr>Jupiter Rings</vt:lpstr>
      <vt:lpstr>Jupiter Main Aurora and Magnetosphere belts</vt:lpstr>
      <vt:lpstr>Online help</vt:lpstr>
      <vt:lpstr>Next Generation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PowerPoint Presentation</dc:subject>
  <dc:creator>Alfredo Escalante Lopez</dc:creator>
  <cp:keywords/>
  <dc:description/>
  <cp:lastModifiedBy>Alfredo Escalante Lopez</cp:lastModifiedBy>
  <cp:revision>88</cp:revision>
  <cp:lastPrinted>2023-12-11T08:15:00Z</cp:lastPrinted>
  <dcterms:created xsi:type="dcterms:W3CDTF">2023-03-02T11:29:49Z</dcterms:created>
  <dcterms:modified xsi:type="dcterms:W3CDTF">2024-04-24T13:14:23Z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user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0x010100B93108F87DD4F24BAE6D0E809C37974D000FC206F40FA8F44792B0B25BFFF4A9D0</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ESA Official Use Only</vt:lpwstr>
  </property>
  <property fmtid="{D5CDD505-2E9C-101B-9397-08002B2CF9AE}" pid="18" name="Classification Caveat">
    <vt:lpwstr/>
  </property>
  <property fmtid="{D5CDD505-2E9C-101B-9397-08002B2CF9AE}" pid="19" name="Status">
    <vt:lpwstr>N/A</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y fmtid="{D5CDD505-2E9C-101B-9397-08002B2CF9AE}" pid="29" name="Issue Date">
    <vt:filetime>2023-04-17T22:00:00Z</vt:filetime>
  </property>
  <property fmtid="{D5CDD505-2E9C-101B-9397-08002B2CF9AE}" pid="30" name="Organisational_x0020_entity">
    <vt:lpwstr/>
  </property>
  <property fmtid="{D5CDD505-2E9C-101B-9397-08002B2CF9AE}" pid="31" name="_dlc_DocIdItemGuid">
    <vt:lpwstr>8efe0189-68e5-46b3-80c8-078d88a4045d</vt:lpwstr>
  </property>
  <property fmtid="{D5CDD505-2E9C-101B-9397-08002B2CF9AE}" pid="32" name="Organisational entity">
    <vt:lpwstr/>
  </property>
  <property fmtid="{D5CDD505-2E9C-101B-9397-08002B2CF9AE}" pid="33" name="IconOverlay">
    <vt:lpwstr/>
  </property>
  <property fmtid="{D5CDD505-2E9C-101B-9397-08002B2CF9AE}" pid="34" name="Document ID Value">
    <vt:lpwstr>PKKMWAM5UKCP-1108600927-1287</vt:lpwstr>
  </property>
  <property fmtid="{D5CDD505-2E9C-101B-9397-08002B2CF9AE}" pid="35" name="MSIP_Label_3976fa30-1907-4356-8241-62ea5e1c0256_Enabled">
    <vt:lpwstr>true</vt:lpwstr>
  </property>
  <property fmtid="{D5CDD505-2E9C-101B-9397-08002B2CF9AE}" pid="36" name="MSIP_Label_3976fa30-1907-4356-8241-62ea5e1c0256_SetDate">
    <vt:lpwstr>2020-09-30T12:03:24Z</vt:lpwstr>
  </property>
  <property fmtid="{D5CDD505-2E9C-101B-9397-08002B2CF9AE}" pid="37" name="MSIP_Label_3976fa30-1907-4356-8241-62ea5e1c0256_Method">
    <vt:lpwstr>Standard</vt:lpwstr>
  </property>
  <property fmtid="{D5CDD505-2E9C-101B-9397-08002B2CF9AE}" pid="38" name="MSIP_Label_3976fa30-1907-4356-8241-62ea5e1c0256_Name">
    <vt:lpwstr>ESA UNCLASSIFIED – For ESA Official Use Only</vt:lpwstr>
  </property>
  <property fmtid="{D5CDD505-2E9C-101B-9397-08002B2CF9AE}" pid="39" name="MSIP_Label_3976fa30-1907-4356-8241-62ea5e1c0256_SiteId">
    <vt:lpwstr>9a5cacd0-2bef-4dd7-ac5c-7ebe1f54f495</vt:lpwstr>
  </property>
  <property fmtid="{D5CDD505-2E9C-101B-9397-08002B2CF9AE}" pid="40" name="MSIP_Label_3976fa30-1907-4356-8241-62ea5e1c0256_ActionId">
    <vt:lpwstr>12cffb5a-e4fd-4993-a937-3b8906224a24</vt:lpwstr>
  </property>
  <property fmtid="{D5CDD505-2E9C-101B-9397-08002B2CF9AE}" pid="41" name="MSIP_Label_3976fa30-1907-4356-8241-62ea5e1c0256_ContentBits">
    <vt:lpwstr>0</vt:lpwstr>
  </property>
</Properties>
</file>